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e8a0e30a544f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33a085027e40f6"/>
  </p:sldMasterIdLst>
  <p:sldIdLst>
    <p:sldId xmlns:r="http://schemas.openxmlformats.org/officeDocument/2006/relationships" id="256" r:id="R76780e2146c64fdd"/>
    <p:sldId xmlns:r="http://schemas.openxmlformats.org/officeDocument/2006/relationships" id="257" r:id="Rb0fd06f269a34217"/>
    <p:sldId xmlns:r="http://schemas.openxmlformats.org/officeDocument/2006/relationships" id="258" r:id="R86345d9a90b44621"/>
    <p:sldId xmlns:r="http://schemas.openxmlformats.org/officeDocument/2006/relationships" id="259" r:id="R7592f2090b76439c"/>
    <p:sldId xmlns:r="http://schemas.openxmlformats.org/officeDocument/2006/relationships" id="260" r:id="Rf9764d515bc24b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33a085027e40f6" /><Relationship Type="http://schemas.openxmlformats.org/officeDocument/2006/relationships/slide" Target="/ppt/slides/slide1.xml" Id="R76780e2146c64fdd" /><Relationship Type="http://schemas.openxmlformats.org/officeDocument/2006/relationships/slide" Target="/ppt/slides/slide2.xml" Id="Rb0fd06f269a34217" /><Relationship Type="http://schemas.openxmlformats.org/officeDocument/2006/relationships/slide" Target="/ppt/slides/slide3.xml" Id="R86345d9a90b44621" /><Relationship Type="http://schemas.openxmlformats.org/officeDocument/2006/relationships/slide" Target="/ppt/slides/slide4.xml" Id="R7592f2090b76439c" /><Relationship Type="http://schemas.openxmlformats.org/officeDocument/2006/relationships/slide" Target="/ppt/slides/slide5.xml" Id="Rf9764d515bc24b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2f6b425baa41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5369a53c1a46a2" /><Relationship Type="http://schemas.openxmlformats.org/officeDocument/2006/relationships/theme" Target="/ppt/slideMasters/theme/theme1.xml" Id="Rcf8d233595174e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5369a53c1a46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94d3066aba49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6e882cc1643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94d1c354bc4c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9cd215f6949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d8d145a57147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KREFTFORENINGEN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KREFTFORENINGEN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KREFTFORENINGEN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KREFTFORENINGEN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KREFTFORENINGEN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KREFTFORENINGEN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Kongens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49 49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post@kreftforeningen.no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www.kreftforeningen.no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951 812 528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KREFTFORENINGEN</a:t>
            </a:r>
          </a:p>
        </p:txBody>
      </p:sp>
    </p:spTree>
  </p:cSld>
  <p:clrMapOvr>
    <a:masterClrMapping xmlns:a="http://schemas.openxmlformats.org/drawingml/2006/main"/>
  </p:clrMapOvr>
</p:sld>
</file>