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c7fca4ff00e434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b9bfceef84c4404"/>
  </p:sldMasterIdLst>
  <p:sldIdLst>
    <p:sldId xmlns:r="http://schemas.openxmlformats.org/officeDocument/2006/relationships" id="256" r:id="Rcc4c969c585740bb"/>
    <p:sldId xmlns:r="http://schemas.openxmlformats.org/officeDocument/2006/relationships" id="257" r:id="R2b507f87f7d14b0e"/>
    <p:sldId xmlns:r="http://schemas.openxmlformats.org/officeDocument/2006/relationships" id="258" r:id="Rc3fe54b3cb144c4a"/>
    <p:sldId xmlns:r="http://schemas.openxmlformats.org/officeDocument/2006/relationships" id="259" r:id="R4f987476cb4844c9"/>
    <p:sldId xmlns:r="http://schemas.openxmlformats.org/officeDocument/2006/relationships" id="260" r:id="R535846c2cd5e4a2c"/>
    <p:sldId xmlns:r="http://schemas.openxmlformats.org/officeDocument/2006/relationships" id="261" r:id="R2449cebb22374544"/>
    <p:sldId xmlns:r="http://schemas.openxmlformats.org/officeDocument/2006/relationships" id="262" r:id="R9d929d92e92e44c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9bfceef84c4404" /><Relationship Type="http://schemas.openxmlformats.org/officeDocument/2006/relationships/slide" Target="/ppt/slides/slide1.xml" Id="Rcc4c969c585740bb" /><Relationship Type="http://schemas.openxmlformats.org/officeDocument/2006/relationships/slide" Target="/ppt/slides/slide2.xml" Id="R2b507f87f7d14b0e" /><Relationship Type="http://schemas.openxmlformats.org/officeDocument/2006/relationships/slide" Target="/ppt/slides/slide3.xml" Id="Rc3fe54b3cb144c4a" /><Relationship Type="http://schemas.openxmlformats.org/officeDocument/2006/relationships/slide" Target="/ppt/slides/slide4.xml" Id="R4f987476cb4844c9" /><Relationship Type="http://schemas.openxmlformats.org/officeDocument/2006/relationships/slide" Target="/ppt/slides/slide5.xml" Id="R535846c2cd5e4a2c" /><Relationship Type="http://schemas.openxmlformats.org/officeDocument/2006/relationships/slide" Target="/ppt/slides/slide6.xml" Id="R2449cebb22374544" /><Relationship Type="http://schemas.openxmlformats.org/officeDocument/2006/relationships/slide" Target="/ppt/slides/slide7.xml" Id="R9d929d92e92e44c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533839e134418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33481987464bde" /><Relationship Type="http://schemas.openxmlformats.org/officeDocument/2006/relationships/theme" Target="/ppt/slideMasters/theme/theme1.xml" Id="R56d1ca7e889b4e6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533481987464bd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b3dec48c4749b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812783b7e5419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12413294bb49a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5564b0162a4a8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ada51d30cc42d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4cce24d625405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e049326f454c3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NOTODDEN RØRLEGGERFORRETNING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NOTODDEN RØRLEGGERFORRETNING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NOTODDEN RØRLEGGERFORRETNING AS ble etablert [år] og holder til i Notodden.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NOTODDEN RØRLEGGERFORRETNING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NOTODDEN RØRLEGGERFORRETNING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NOTODDEN RØRLEGGERFORRETNING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37 413 286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1 812 323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2 348 072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5 973 081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12 622 266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NOTODDEN RØRLEGGERFORRETNING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KJOSVOLD HOLDING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R&amp;N HOLDING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NOTODDEN RØRLEGGERFORRETNING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Tuvenbøygen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3676 Notodden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notror@notror.no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951 819 174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NOTODDEN RØRLEGGERFORRETNING AS</a:t>
            </a:r>
          </a:p>
        </p:txBody>
      </p:sp>
    </p:spTree>
  </p:cSld>
  <p:clrMapOvr>
    <a:masterClrMapping xmlns:a="http://schemas.openxmlformats.org/drawingml/2006/main"/>
  </p:clrMapOvr>
</p:sld>
</file>