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8629633b3d14d6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6085a6f0410446d"/>
  </p:sldMasterIdLst>
  <p:sldIdLst>
    <p:sldId xmlns:r="http://schemas.openxmlformats.org/officeDocument/2006/relationships" id="256" r:id="R12f3035693434d2a"/>
    <p:sldId xmlns:r="http://schemas.openxmlformats.org/officeDocument/2006/relationships" id="257" r:id="R67ac7e282cc14287"/>
    <p:sldId xmlns:r="http://schemas.openxmlformats.org/officeDocument/2006/relationships" id="258" r:id="Rd260c27bda1a4c6f"/>
    <p:sldId xmlns:r="http://schemas.openxmlformats.org/officeDocument/2006/relationships" id="259" r:id="Rb7b3db4dc2ab4262"/>
    <p:sldId xmlns:r="http://schemas.openxmlformats.org/officeDocument/2006/relationships" id="260" r:id="Re2f58d6463af4a4e"/>
    <p:sldId xmlns:r="http://schemas.openxmlformats.org/officeDocument/2006/relationships" id="261" r:id="R85555eb1763c4c46"/>
    <p:sldId xmlns:r="http://schemas.openxmlformats.org/officeDocument/2006/relationships" id="262" r:id="R40857d1cb15d489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085a6f0410446d" /><Relationship Type="http://schemas.openxmlformats.org/officeDocument/2006/relationships/slide" Target="/ppt/slides/slide1.xml" Id="R12f3035693434d2a" /><Relationship Type="http://schemas.openxmlformats.org/officeDocument/2006/relationships/slide" Target="/ppt/slides/slide2.xml" Id="R67ac7e282cc14287" /><Relationship Type="http://schemas.openxmlformats.org/officeDocument/2006/relationships/slide" Target="/ppt/slides/slide3.xml" Id="Rd260c27bda1a4c6f" /><Relationship Type="http://schemas.openxmlformats.org/officeDocument/2006/relationships/slide" Target="/ppt/slides/slide4.xml" Id="Rb7b3db4dc2ab4262" /><Relationship Type="http://schemas.openxmlformats.org/officeDocument/2006/relationships/slide" Target="/ppt/slides/slide5.xml" Id="Re2f58d6463af4a4e" /><Relationship Type="http://schemas.openxmlformats.org/officeDocument/2006/relationships/slide" Target="/ppt/slides/slide6.xml" Id="R85555eb1763c4c46" /><Relationship Type="http://schemas.openxmlformats.org/officeDocument/2006/relationships/slide" Target="/ppt/slides/slide7.xml" Id="R40857d1cb15d489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981cd50c41445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fa7d6e207d4fda" /><Relationship Type="http://schemas.openxmlformats.org/officeDocument/2006/relationships/theme" Target="/ppt/slideMasters/theme/theme1.xml" Id="Rcb1bc7a394b94fa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efa7d6e207d4fd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b5d42c5ee246f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e48a236c1f4cb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0495697b91439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d55abc5d1f4c1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5b03ce957449d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19c68622f3436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c0a63404e2499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MIDBØE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MIDBØE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MIDBØE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MIDBØE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MIDBØE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MIDBØE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171 621 224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7 546 157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6 049 947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14 998 724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70 093 356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MIDBØE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MIDBØE SVEIN  –  38,4 %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ELRU HOLDING AS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FJELD1 HOLDING AS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LSPRINT HOLDING AS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MIDBØE AS  –  2,4 %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BIRKELAND ERIK GABRIEL  –  0,6 %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MIDBØE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Auglendsmyrå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82 72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post@finnmidboe.no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www.midboe.no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951 838 756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MIDBØE AS</a:t>
            </a:r>
          </a:p>
        </p:txBody>
      </p:sp>
    </p:spTree>
  </p:cSld>
  <p:clrMapOvr>
    <a:masterClrMapping xmlns:a="http://schemas.openxmlformats.org/drawingml/2006/main"/>
  </p:clrMapOvr>
</p:sld>
</file>