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ece3685c0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a26f0d2e0404a"/>
  </p:sldMasterIdLst>
  <p:sldIdLst>
    <p:sldId xmlns:r="http://schemas.openxmlformats.org/officeDocument/2006/relationships" id="256" r:id="R22927634098d4bc8"/>
    <p:sldId xmlns:r="http://schemas.openxmlformats.org/officeDocument/2006/relationships" id="257" r:id="R8892fbab5e504cb2"/>
    <p:sldId xmlns:r="http://schemas.openxmlformats.org/officeDocument/2006/relationships" id="258" r:id="Rf3b501a794214712"/>
    <p:sldId xmlns:r="http://schemas.openxmlformats.org/officeDocument/2006/relationships" id="259" r:id="R90559be02464498c"/>
    <p:sldId xmlns:r="http://schemas.openxmlformats.org/officeDocument/2006/relationships" id="260" r:id="Re49ab36da279450c"/>
    <p:sldId xmlns:r="http://schemas.openxmlformats.org/officeDocument/2006/relationships" id="261" r:id="R362979ed64a64774"/>
    <p:sldId xmlns:r="http://schemas.openxmlformats.org/officeDocument/2006/relationships" id="262" r:id="Re8b06c05646f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a26f0d2e0404a" /><Relationship Type="http://schemas.openxmlformats.org/officeDocument/2006/relationships/slide" Target="/ppt/slides/slide1.xml" Id="R22927634098d4bc8" /><Relationship Type="http://schemas.openxmlformats.org/officeDocument/2006/relationships/slide" Target="/ppt/slides/slide2.xml" Id="R8892fbab5e504cb2" /><Relationship Type="http://schemas.openxmlformats.org/officeDocument/2006/relationships/slide" Target="/ppt/slides/slide3.xml" Id="Rf3b501a794214712" /><Relationship Type="http://schemas.openxmlformats.org/officeDocument/2006/relationships/slide" Target="/ppt/slides/slide4.xml" Id="R90559be02464498c" /><Relationship Type="http://schemas.openxmlformats.org/officeDocument/2006/relationships/slide" Target="/ppt/slides/slide5.xml" Id="Re49ab36da279450c" /><Relationship Type="http://schemas.openxmlformats.org/officeDocument/2006/relationships/slide" Target="/ppt/slides/slide6.xml" Id="R362979ed64a64774" /><Relationship Type="http://schemas.openxmlformats.org/officeDocument/2006/relationships/slide" Target="/ppt/slides/slide7.xml" Id="Re8b06c05646f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77008c068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eae6cb624576" /><Relationship Type="http://schemas.openxmlformats.org/officeDocument/2006/relationships/theme" Target="/ppt/slideMasters/theme/theme1.xml" Id="R4420dc5ed1ca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0eae6cb62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214ce8e3a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f377fcfc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b494516c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a8ec1582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3839408e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098184ec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abaea1c7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ALMÅS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ALMÅS MASKIN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5 690 998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ALMÅS ODDLEIF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ALMÅS SVERRE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951 843 741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ALMÅS MASKIN AS</a:t>
            </a:r>
          </a:p>
        </p:txBody>
      </p:sp>
    </p:spTree>
  </p:cSld>
  <p:clrMapOvr>
    <a:masterClrMapping xmlns:a="http://schemas.openxmlformats.org/drawingml/2006/main"/>
  </p:clrMapOvr>
</p:sld>
</file>