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550039752341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34dce0ccab49f6"/>
  </p:sldMasterIdLst>
  <p:sldIdLst>
    <p:sldId xmlns:r="http://schemas.openxmlformats.org/officeDocument/2006/relationships" id="256" r:id="Rf730160a91944b2c"/>
    <p:sldId xmlns:r="http://schemas.openxmlformats.org/officeDocument/2006/relationships" id="257" r:id="Rcc6990b395224722"/>
    <p:sldId xmlns:r="http://schemas.openxmlformats.org/officeDocument/2006/relationships" id="258" r:id="R0e90c8e006e24a87"/>
    <p:sldId xmlns:r="http://schemas.openxmlformats.org/officeDocument/2006/relationships" id="259" r:id="Re9fbcc7b82534d7d"/>
    <p:sldId xmlns:r="http://schemas.openxmlformats.org/officeDocument/2006/relationships" id="260" r:id="R5b407374c5744a56"/>
    <p:sldId xmlns:r="http://schemas.openxmlformats.org/officeDocument/2006/relationships" id="261" r:id="R964889da086e48f3"/>
    <p:sldId xmlns:r="http://schemas.openxmlformats.org/officeDocument/2006/relationships" id="262" r:id="R361954f586d749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34dce0ccab49f6" /><Relationship Type="http://schemas.openxmlformats.org/officeDocument/2006/relationships/slide" Target="/ppt/slides/slide1.xml" Id="Rf730160a91944b2c" /><Relationship Type="http://schemas.openxmlformats.org/officeDocument/2006/relationships/slide" Target="/ppt/slides/slide2.xml" Id="Rcc6990b395224722" /><Relationship Type="http://schemas.openxmlformats.org/officeDocument/2006/relationships/slide" Target="/ppt/slides/slide3.xml" Id="R0e90c8e006e24a87" /><Relationship Type="http://schemas.openxmlformats.org/officeDocument/2006/relationships/slide" Target="/ppt/slides/slide4.xml" Id="Re9fbcc7b82534d7d" /><Relationship Type="http://schemas.openxmlformats.org/officeDocument/2006/relationships/slide" Target="/ppt/slides/slide5.xml" Id="R5b407374c5744a56" /><Relationship Type="http://schemas.openxmlformats.org/officeDocument/2006/relationships/slide" Target="/ppt/slides/slide6.xml" Id="R964889da086e48f3" /><Relationship Type="http://schemas.openxmlformats.org/officeDocument/2006/relationships/slide" Target="/ppt/slides/slide7.xml" Id="R361954f586d749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0d043917c45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efaab0f214adf" /><Relationship Type="http://schemas.openxmlformats.org/officeDocument/2006/relationships/theme" Target="/ppt/slideMasters/theme/theme1.xml" Id="Re22c0518096348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4efaab0f214a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5dbcc81e041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fadc2010c46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7100f0d624c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37b4fa0a74e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8a0d4c0e743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bf61ee9fd44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23e70fcd140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NAVAREN ANALYSE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NAVAREN ANALYSE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NAVAREN ANALYSE AS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NAVAREN ANALYSE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NAVAREN ANALYSE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NAVAREN ANALYSE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4 860 520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1 160 071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911 427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919 795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3 491 853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NAVAREN ANALYSE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NAVAREN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NAVAREN ANALYSE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post@navaren.no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www.navaren.no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951 846 856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NAVAREN ANALYSE AS</a:t>
            </a:r>
          </a:p>
        </p:txBody>
      </p:sp>
    </p:spTree>
  </p:cSld>
  <p:clrMapOvr>
    <a:masterClrMapping xmlns:a="http://schemas.openxmlformats.org/drawingml/2006/main"/>
  </p:clrMapOvr>
</p:sld>
</file>