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e80797da1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33aed05bb43a2"/>
  </p:sldMasterIdLst>
  <p:sldIdLst>
    <p:sldId xmlns:r="http://schemas.openxmlformats.org/officeDocument/2006/relationships" id="256" r:id="R552d2d1520f24c55"/>
    <p:sldId xmlns:r="http://schemas.openxmlformats.org/officeDocument/2006/relationships" id="257" r:id="Rdab8ec5d70d045e0"/>
    <p:sldId xmlns:r="http://schemas.openxmlformats.org/officeDocument/2006/relationships" id="258" r:id="Rf9b4deff342545f7"/>
    <p:sldId xmlns:r="http://schemas.openxmlformats.org/officeDocument/2006/relationships" id="259" r:id="Rbffdef20d22245c2"/>
    <p:sldId xmlns:r="http://schemas.openxmlformats.org/officeDocument/2006/relationships" id="260" r:id="R18f56a2ccab845b2"/>
    <p:sldId xmlns:r="http://schemas.openxmlformats.org/officeDocument/2006/relationships" id="261" r:id="Rd45d24553c3c4311"/>
    <p:sldId xmlns:r="http://schemas.openxmlformats.org/officeDocument/2006/relationships" id="262" r:id="R4d8cb941d6a2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33aed05bb43a2" /><Relationship Type="http://schemas.openxmlformats.org/officeDocument/2006/relationships/slide" Target="/ppt/slides/slide1.xml" Id="R552d2d1520f24c55" /><Relationship Type="http://schemas.openxmlformats.org/officeDocument/2006/relationships/slide" Target="/ppt/slides/slide2.xml" Id="Rdab8ec5d70d045e0" /><Relationship Type="http://schemas.openxmlformats.org/officeDocument/2006/relationships/slide" Target="/ppt/slides/slide3.xml" Id="Rf9b4deff342545f7" /><Relationship Type="http://schemas.openxmlformats.org/officeDocument/2006/relationships/slide" Target="/ppt/slides/slide4.xml" Id="Rbffdef20d22245c2" /><Relationship Type="http://schemas.openxmlformats.org/officeDocument/2006/relationships/slide" Target="/ppt/slides/slide5.xml" Id="R18f56a2ccab845b2" /><Relationship Type="http://schemas.openxmlformats.org/officeDocument/2006/relationships/slide" Target="/ppt/slides/slide6.xml" Id="Rd45d24553c3c4311" /><Relationship Type="http://schemas.openxmlformats.org/officeDocument/2006/relationships/slide" Target="/ppt/slides/slide7.xml" Id="R4d8cb941d6a2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618525869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e17c794b24d1b" /><Relationship Type="http://schemas.openxmlformats.org/officeDocument/2006/relationships/theme" Target="/ppt/slideMasters/theme/theme1.xml" Id="R2f389b589cd1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e17c794b2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697ec8c93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b98bea64c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25a3ec89e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a35bc8a1f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2fba8af05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343241d0545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c8fc4b2e1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KVERVE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KVERVE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1 496 805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PAULINE VOLSTAD DEBESS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Ellingsøyvegen 49B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62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951 847 550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KVERVE AS</a:t>
            </a:r>
          </a:p>
        </p:txBody>
      </p:sp>
    </p:spTree>
  </p:cSld>
  <p:clrMapOvr>
    <a:masterClrMapping xmlns:a="http://schemas.openxmlformats.org/drawingml/2006/main"/>
  </p:clrMapOvr>
</p:sld>
</file>