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560f8b319ca4ef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e531bcdd6df4a9a"/>
  </p:sldMasterIdLst>
  <p:sldIdLst>
    <p:sldId xmlns:r="http://schemas.openxmlformats.org/officeDocument/2006/relationships" id="256" r:id="Re0951e1f9182478d"/>
    <p:sldId xmlns:r="http://schemas.openxmlformats.org/officeDocument/2006/relationships" id="257" r:id="R85dfac151c714cd3"/>
    <p:sldId xmlns:r="http://schemas.openxmlformats.org/officeDocument/2006/relationships" id="258" r:id="R21e80d980414468e"/>
    <p:sldId xmlns:r="http://schemas.openxmlformats.org/officeDocument/2006/relationships" id="259" r:id="R40e90812f90b436b"/>
    <p:sldId xmlns:r="http://schemas.openxmlformats.org/officeDocument/2006/relationships" id="260" r:id="R713df32c997d4c83"/>
    <p:sldId xmlns:r="http://schemas.openxmlformats.org/officeDocument/2006/relationships" id="261" r:id="Redb5f903ae9a4fb5"/>
    <p:sldId xmlns:r="http://schemas.openxmlformats.org/officeDocument/2006/relationships" id="262" r:id="R43ed64c6537d4a0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e531bcdd6df4a9a" /><Relationship Type="http://schemas.openxmlformats.org/officeDocument/2006/relationships/slide" Target="/ppt/slides/slide1.xml" Id="Re0951e1f9182478d" /><Relationship Type="http://schemas.openxmlformats.org/officeDocument/2006/relationships/slide" Target="/ppt/slides/slide2.xml" Id="R85dfac151c714cd3" /><Relationship Type="http://schemas.openxmlformats.org/officeDocument/2006/relationships/slide" Target="/ppt/slides/slide3.xml" Id="R21e80d980414468e" /><Relationship Type="http://schemas.openxmlformats.org/officeDocument/2006/relationships/slide" Target="/ppt/slides/slide4.xml" Id="R40e90812f90b436b" /><Relationship Type="http://schemas.openxmlformats.org/officeDocument/2006/relationships/slide" Target="/ppt/slides/slide5.xml" Id="R713df32c997d4c83" /><Relationship Type="http://schemas.openxmlformats.org/officeDocument/2006/relationships/slide" Target="/ppt/slides/slide6.xml" Id="Redb5f903ae9a4fb5" /><Relationship Type="http://schemas.openxmlformats.org/officeDocument/2006/relationships/slide" Target="/ppt/slides/slide7.xml" Id="R43ed64c6537d4a0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7af6da1e474465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8aca8816af64c2f" /><Relationship Type="http://schemas.openxmlformats.org/officeDocument/2006/relationships/theme" Target="/ppt/slideMasters/theme/theme1.xml" Id="R182e7b4bd6504cf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8aca8816af64c2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028f0f7d7924b4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2967101c80345a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46fb05f3c0d49f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f36742d88984b4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60e054076544e2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f7724a61da4445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1f92f630d314dd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OTTO HOLMEN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OTTO HOLMEN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OTTO HOLMEN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OTTO HOLMEN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OTTO HOLMEN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OTTO HOLMEN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−222 981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9 420 849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54 285 434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60 232 686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OTTO HOLMEN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MAXINIX AS  –  49,8 %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YALETOWN AS  –  49,8 %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ROLF ERIK HOLMEN  –  0,4 %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OTTO HOLMEN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Niels Juels gate 11B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0272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22 54 94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rolf@oholmen.no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951 878 685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OTTO HOLMEN AS</a:t>
            </a:r>
          </a:p>
        </p:txBody>
      </p:sp>
    </p:spTree>
  </p:cSld>
  <p:clrMapOvr>
    <a:masterClrMapping xmlns:a="http://schemas.openxmlformats.org/drawingml/2006/main"/>
  </p:clrMapOvr>
</p:sld>
</file>