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8a1ece874547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558bbd1510488e"/>
  </p:sldMasterIdLst>
  <p:sldIdLst>
    <p:sldId xmlns:r="http://schemas.openxmlformats.org/officeDocument/2006/relationships" id="256" r:id="R34efe61cc0284196"/>
    <p:sldId xmlns:r="http://schemas.openxmlformats.org/officeDocument/2006/relationships" id="257" r:id="Ref9b1d7e2fd34ec3"/>
    <p:sldId xmlns:r="http://schemas.openxmlformats.org/officeDocument/2006/relationships" id="258" r:id="R6e45cd463c3a49a1"/>
    <p:sldId xmlns:r="http://schemas.openxmlformats.org/officeDocument/2006/relationships" id="259" r:id="Rccdcd04be152467c"/>
    <p:sldId xmlns:r="http://schemas.openxmlformats.org/officeDocument/2006/relationships" id="260" r:id="R94becf29d9804faa"/>
    <p:sldId xmlns:r="http://schemas.openxmlformats.org/officeDocument/2006/relationships" id="261" r:id="Rf8dcb54cf45f4ec9"/>
    <p:sldId xmlns:r="http://schemas.openxmlformats.org/officeDocument/2006/relationships" id="262" r:id="R4321c19d91f446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558bbd1510488e" /><Relationship Type="http://schemas.openxmlformats.org/officeDocument/2006/relationships/slide" Target="/ppt/slides/slide1.xml" Id="R34efe61cc0284196" /><Relationship Type="http://schemas.openxmlformats.org/officeDocument/2006/relationships/slide" Target="/ppt/slides/slide2.xml" Id="Ref9b1d7e2fd34ec3" /><Relationship Type="http://schemas.openxmlformats.org/officeDocument/2006/relationships/slide" Target="/ppt/slides/slide3.xml" Id="R6e45cd463c3a49a1" /><Relationship Type="http://schemas.openxmlformats.org/officeDocument/2006/relationships/slide" Target="/ppt/slides/slide4.xml" Id="Rccdcd04be152467c" /><Relationship Type="http://schemas.openxmlformats.org/officeDocument/2006/relationships/slide" Target="/ppt/slides/slide5.xml" Id="R94becf29d9804faa" /><Relationship Type="http://schemas.openxmlformats.org/officeDocument/2006/relationships/slide" Target="/ppt/slides/slide6.xml" Id="Rf8dcb54cf45f4ec9" /><Relationship Type="http://schemas.openxmlformats.org/officeDocument/2006/relationships/slide" Target="/ppt/slides/slide7.xml" Id="R4321c19d91f446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ef78a4e17c40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e6d0de9a6f46fd" /><Relationship Type="http://schemas.openxmlformats.org/officeDocument/2006/relationships/theme" Target="/ppt/slideMasters/theme/theme1.xml" Id="Rd36e49121e554f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e6d0de9a6f46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4f45886ba646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05e9cfb47540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0cba1d3b884d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1dafd9adab4b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982ae25e9143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53b02d1811479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cc6876fb404c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BOLKAN KRANSERVICE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BOLKAN KRANSERVICE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BOLKAN KRANSERVICE AS ble etablert [år] og holder til i Spillum.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BOLKAN KRANSERVICE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BOLKAN KRANSERVICE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BOLKAN KRANSERVICE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58 254 055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10 435 931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4 531 411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31 823 254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123 649 216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BOLKAN KRANSERVICE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BOLKAN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BOLKAN KRANSERVICE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Industrivegen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7820 Spillum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27 36 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951 890 243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BOLKAN KRANSERVICE AS</a:t>
            </a:r>
          </a:p>
        </p:txBody>
      </p:sp>
    </p:spTree>
  </p:cSld>
  <p:clrMapOvr>
    <a:masterClrMapping xmlns:a="http://schemas.openxmlformats.org/drawingml/2006/main"/>
  </p:clrMapOvr>
</p:sld>
</file>