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8ab60980c34c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b0bc5aa70d451c"/>
  </p:sldMasterIdLst>
  <p:sldIdLst>
    <p:sldId xmlns:r="http://schemas.openxmlformats.org/officeDocument/2006/relationships" id="256" r:id="R009226dd8923473e"/>
    <p:sldId xmlns:r="http://schemas.openxmlformats.org/officeDocument/2006/relationships" id="257" r:id="R9583ea8dac13408b"/>
    <p:sldId xmlns:r="http://schemas.openxmlformats.org/officeDocument/2006/relationships" id="258" r:id="Rd20855b24c2b4075"/>
    <p:sldId xmlns:r="http://schemas.openxmlformats.org/officeDocument/2006/relationships" id="259" r:id="R570f1cb7bf124a73"/>
    <p:sldId xmlns:r="http://schemas.openxmlformats.org/officeDocument/2006/relationships" id="260" r:id="R4d64815557764f81"/>
    <p:sldId xmlns:r="http://schemas.openxmlformats.org/officeDocument/2006/relationships" id="261" r:id="R8b41588b1e964b34"/>
    <p:sldId xmlns:r="http://schemas.openxmlformats.org/officeDocument/2006/relationships" id="262" r:id="Ra3123d52299c429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b0bc5aa70d451c" /><Relationship Type="http://schemas.openxmlformats.org/officeDocument/2006/relationships/slide" Target="/ppt/slides/slide1.xml" Id="R009226dd8923473e" /><Relationship Type="http://schemas.openxmlformats.org/officeDocument/2006/relationships/slide" Target="/ppt/slides/slide2.xml" Id="R9583ea8dac13408b" /><Relationship Type="http://schemas.openxmlformats.org/officeDocument/2006/relationships/slide" Target="/ppt/slides/slide3.xml" Id="Rd20855b24c2b4075" /><Relationship Type="http://schemas.openxmlformats.org/officeDocument/2006/relationships/slide" Target="/ppt/slides/slide4.xml" Id="R570f1cb7bf124a73" /><Relationship Type="http://schemas.openxmlformats.org/officeDocument/2006/relationships/slide" Target="/ppt/slides/slide5.xml" Id="R4d64815557764f81" /><Relationship Type="http://schemas.openxmlformats.org/officeDocument/2006/relationships/slide" Target="/ppt/slides/slide6.xml" Id="R8b41588b1e964b34" /><Relationship Type="http://schemas.openxmlformats.org/officeDocument/2006/relationships/slide" Target="/ppt/slides/slide7.xml" Id="Ra3123d52299c429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8e42b90e774e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f804ab81bf4766" /><Relationship Type="http://schemas.openxmlformats.org/officeDocument/2006/relationships/theme" Target="/ppt/slideMasters/theme/theme1.xml" Id="Reb462eeb504148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f804ab81bf47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66756146e543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f460d01b9242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e23df45cb4e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fbbf485d0547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8a01e350834d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8f98793fab452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e4dd5614ae4c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CALIMA FRISØR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CALIMA FRISØR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CALIMA FRISØR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CALIMA FRISØR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CALIMA FRISØR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CALIMA FRISØR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2 169 137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−255 466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−259 450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−740 110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641 168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CALIMA FRISØR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NOIR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CALIMA FRISØR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Karenslyst allé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13 32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951 900 834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CALIMA FRISØR AS</a:t>
            </a:r>
          </a:p>
        </p:txBody>
      </p:sp>
    </p:spTree>
  </p:cSld>
  <p:clrMapOvr>
    <a:masterClrMapping xmlns:a="http://schemas.openxmlformats.org/drawingml/2006/main"/>
  </p:clrMapOvr>
</p:sld>
</file>