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0a7ae9723444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0cf1f8c03a4b64"/>
  </p:sldMasterIdLst>
  <p:sldIdLst>
    <p:sldId xmlns:r="http://schemas.openxmlformats.org/officeDocument/2006/relationships" id="256" r:id="R6a53e8c305194399"/>
    <p:sldId xmlns:r="http://schemas.openxmlformats.org/officeDocument/2006/relationships" id="257" r:id="R865ab3676d544903"/>
    <p:sldId xmlns:r="http://schemas.openxmlformats.org/officeDocument/2006/relationships" id="258" r:id="R64582042ecef4442"/>
    <p:sldId xmlns:r="http://schemas.openxmlformats.org/officeDocument/2006/relationships" id="259" r:id="R2e446731143e4cf9"/>
    <p:sldId xmlns:r="http://schemas.openxmlformats.org/officeDocument/2006/relationships" id="260" r:id="R02ca78e2739b45b5"/>
    <p:sldId xmlns:r="http://schemas.openxmlformats.org/officeDocument/2006/relationships" id="261" r:id="R91c3b55534c349f0"/>
    <p:sldId xmlns:r="http://schemas.openxmlformats.org/officeDocument/2006/relationships" id="262" r:id="R61a7ba2cdba54e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cf1f8c03a4b64" /><Relationship Type="http://schemas.openxmlformats.org/officeDocument/2006/relationships/slide" Target="/ppt/slides/slide1.xml" Id="R6a53e8c305194399" /><Relationship Type="http://schemas.openxmlformats.org/officeDocument/2006/relationships/slide" Target="/ppt/slides/slide2.xml" Id="R865ab3676d544903" /><Relationship Type="http://schemas.openxmlformats.org/officeDocument/2006/relationships/slide" Target="/ppt/slides/slide3.xml" Id="R64582042ecef4442" /><Relationship Type="http://schemas.openxmlformats.org/officeDocument/2006/relationships/slide" Target="/ppt/slides/slide4.xml" Id="R2e446731143e4cf9" /><Relationship Type="http://schemas.openxmlformats.org/officeDocument/2006/relationships/slide" Target="/ppt/slides/slide5.xml" Id="R02ca78e2739b45b5" /><Relationship Type="http://schemas.openxmlformats.org/officeDocument/2006/relationships/slide" Target="/ppt/slides/slide6.xml" Id="R91c3b55534c349f0" /><Relationship Type="http://schemas.openxmlformats.org/officeDocument/2006/relationships/slide" Target="/ppt/slides/slide7.xml" Id="R61a7ba2cdba54e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fb0cddf7e4a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989f41c044e6b" /><Relationship Type="http://schemas.openxmlformats.org/officeDocument/2006/relationships/theme" Target="/ppt/slideMasters/theme/theme1.xml" Id="R1783689cfb5f4d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3989f41c044e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c9273958742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ccef93a7d4e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87832237a49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ce9b7a27149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fb881268444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ce7b14b9c4d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d774bb2134b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AKSELVOLL VVS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AKSELVOLL VVS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517 919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10 440 856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11 282 307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GODØ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JONNY GRIBBESTAD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AKSELVOLL VVS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JØRUND JENSET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HOLE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27 98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951 920 487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