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6b0a7332b249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ec7cf1f642412b"/>
  </p:sldMasterIdLst>
  <p:sldIdLst>
    <p:sldId xmlns:r="http://schemas.openxmlformats.org/officeDocument/2006/relationships" id="256" r:id="R20177eebfe024c00"/>
    <p:sldId xmlns:r="http://schemas.openxmlformats.org/officeDocument/2006/relationships" id="257" r:id="Rb71572f062234409"/>
    <p:sldId xmlns:r="http://schemas.openxmlformats.org/officeDocument/2006/relationships" id="258" r:id="R156588a7d3094143"/>
    <p:sldId xmlns:r="http://schemas.openxmlformats.org/officeDocument/2006/relationships" id="259" r:id="R34fe516b4dcb482b"/>
    <p:sldId xmlns:r="http://schemas.openxmlformats.org/officeDocument/2006/relationships" id="260" r:id="R0f8ebfb382d0454e"/>
    <p:sldId xmlns:r="http://schemas.openxmlformats.org/officeDocument/2006/relationships" id="261" r:id="R217c23730ff444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ec7cf1f642412b" /><Relationship Type="http://schemas.openxmlformats.org/officeDocument/2006/relationships/slide" Target="/ppt/slides/slide1.xml" Id="R20177eebfe024c00" /><Relationship Type="http://schemas.openxmlformats.org/officeDocument/2006/relationships/slide" Target="/ppt/slides/slide2.xml" Id="Rb71572f062234409" /><Relationship Type="http://schemas.openxmlformats.org/officeDocument/2006/relationships/slide" Target="/ppt/slides/slide3.xml" Id="R156588a7d3094143" /><Relationship Type="http://schemas.openxmlformats.org/officeDocument/2006/relationships/slide" Target="/ppt/slides/slide4.xml" Id="R34fe516b4dcb482b" /><Relationship Type="http://schemas.openxmlformats.org/officeDocument/2006/relationships/slide" Target="/ppt/slides/slide5.xml" Id="R0f8ebfb382d0454e" /><Relationship Type="http://schemas.openxmlformats.org/officeDocument/2006/relationships/slide" Target="/ppt/slides/slide6.xml" Id="R217c23730ff444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7ee3d34ff346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03c0b214e34b90" /><Relationship Type="http://schemas.openxmlformats.org/officeDocument/2006/relationships/theme" Target="/ppt/slideMasters/theme/theme1.xml" Id="R620fd8d9844a42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03c0b214e34b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2e5d2d0db54f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85a1404b4c4e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6545491d7943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b7f9c190fe4e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714b2dc4a94d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b6bbb98d0845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STAVERN TAKSERING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STAVERN TAKSERING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STAVERN TAKSERING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STAVERN TAKSERING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STAVERN TAKSERING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STAVERN TAKSERING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3948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19 98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stavern@taksering-as.no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www.taksering-as.no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951 945 811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STAVERN TAKSERING AS</a:t>
            </a:r>
          </a:p>
        </p:txBody>
      </p:sp>
    </p:spTree>
  </p:cSld>
  <p:clrMapOvr>
    <a:masterClrMapping xmlns:a="http://schemas.openxmlformats.org/drawingml/2006/main"/>
  </p:clrMapOvr>
</p:sld>
</file>