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88480778b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8cee9c3c742b3"/>
  </p:sldMasterIdLst>
  <p:sldIdLst>
    <p:sldId xmlns:r="http://schemas.openxmlformats.org/officeDocument/2006/relationships" id="256" r:id="Rc82f24d6d64942ea"/>
    <p:sldId xmlns:r="http://schemas.openxmlformats.org/officeDocument/2006/relationships" id="257" r:id="R9eea770b24524803"/>
    <p:sldId xmlns:r="http://schemas.openxmlformats.org/officeDocument/2006/relationships" id="258" r:id="R151afc5a14d843f1"/>
    <p:sldId xmlns:r="http://schemas.openxmlformats.org/officeDocument/2006/relationships" id="259" r:id="Rc00cb85fe2bd4b0e"/>
    <p:sldId xmlns:r="http://schemas.openxmlformats.org/officeDocument/2006/relationships" id="260" r:id="Rb20bf0300505421e"/>
    <p:sldId xmlns:r="http://schemas.openxmlformats.org/officeDocument/2006/relationships" id="261" r:id="R5d89e875e9994f89"/>
    <p:sldId xmlns:r="http://schemas.openxmlformats.org/officeDocument/2006/relationships" id="262" r:id="Rfc4c2d828acd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8cee9c3c742b3" /><Relationship Type="http://schemas.openxmlformats.org/officeDocument/2006/relationships/slide" Target="/ppt/slides/slide1.xml" Id="Rc82f24d6d64942ea" /><Relationship Type="http://schemas.openxmlformats.org/officeDocument/2006/relationships/slide" Target="/ppt/slides/slide2.xml" Id="R9eea770b24524803" /><Relationship Type="http://schemas.openxmlformats.org/officeDocument/2006/relationships/slide" Target="/ppt/slides/slide3.xml" Id="R151afc5a14d843f1" /><Relationship Type="http://schemas.openxmlformats.org/officeDocument/2006/relationships/slide" Target="/ppt/slides/slide4.xml" Id="Rc00cb85fe2bd4b0e" /><Relationship Type="http://schemas.openxmlformats.org/officeDocument/2006/relationships/slide" Target="/ppt/slides/slide5.xml" Id="Rb20bf0300505421e" /><Relationship Type="http://schemas.openxmlformats.org/officeDocument/2006/relationships/slide" Target="/ppt/slides/slide6.xml" Id="R5d89e875e9994f89" /><Relationship Type="http://schemas.openxmlformats.org/officeDocument/2006/relationships/slide" Target="/ppt/slides/slide7.xml" Id="Rfc4c2d828acd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52202f304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b398e83f149bb" /><Relationship Type="http://schemas.openxmlformats.org/officeDocument/2006/relationships/theme" Target="/ppt/slideMasters/theme/theme1.xml" Id="R419b5cf344bd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b398e83f1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538a4c69a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a08f74ce2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750545f11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550c55ce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a73cc02d9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295be9ecf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1f1e430f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RE-BYGG AS ble etablert [år] og holder til i Byrkjelo.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31 810 520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9 245 554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RE-BYGG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6826 Byrkjelo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57868168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951 962 449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RE-BYGG AS</a:t>
            </a:r>
          </a:p>
        </p:txBody>
      </p:sp>
    </p:spTree>
  </p:cSld>
  <p:clrMapOvr>
    <a:masterClrMapping xmlns:a="http://schemas.openxmlformats.org/drawingml/2006/main"/>
  </p:clrMapOvr>
</p:sld>
</file>