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f5ea3dff3b4c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0dda5e3e6640a3"/>
  </p:sldMasterIdLst>
  <p:sldIdLst>
    <p:sldId xmlns:r="http://schemas.openxmlformats.org/officeDocument/2006/relationships" id="256" r:id="R75de2156d7684548"/>
    <p:sldId xmlns:r="http://schemas.openxmlformats.org/officeDocument/2006/relationships" id="257" r:id="R780a82e81c8d4cde"/>
    <p:sldId xmlns:r="http://schemas.openxmlformats.org/officeDocument/2006/relationships" id="258" r:id="R4a9f1c38a8564c14"/>
    <p:sldId xmlns:r="http://schemas.openxmlformats.org/officeDocument/2006/relationships" id="259" r:id="Rd6ce38644a514e5b"/>
    <p:sldId xmlns:r="http://schemas.openxmlformats.org/officeDocument/2006/relationships" id="260" r:id="R1424ec7ec35f46ac"/>
    <p:sldId xmlns:r="http://schemas.openxmlformats.org/officeDocument/2006/relationships" id="261" r:id="Re0c1b0a42cdd45e7"/>
    <p:sldId xmlns:r="http://schemas.openxmlformats.org/officeDocument/2006/relationships" id="262" r:id="Rdea089f939bd45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0dda5e3e6640a3" /><Relationship Type="http://schemas.openxmlformats.org/officeDocument/2006/relationships/slide" Target="/ppt/slides/slide1.xml" Id="R75de2156d7684548" /><Relationship Type="http://schemas.openxmlformats.org/officeDocument/2006/relationships/slide" Target="/ppt/slides/slide2.xml" Id="R780a82e81c8d4cde" /><Relationship Type="http://schemas.openxmlformats.org/officeDocument/2006/relationships/slide" Target="/ppt/slides/slide3.xml" Id="R4a9f1c38a8564c14" /><Relationship Type="http://schemas.openxmlformats.org/officeDocument/2006/relationships/slide" Target="/ppt/slides/slide4.xml" Id="Rd6ce38644a514e5b" /><Relationship Type="http://schemas.openxmlformats.org/officeDocument/2006/relationships/slide" Target="/ppt/slides/slide5.xml" Id="R1424ec7ec35f46ac" /><Relationship Type="http://schemas.openxmlformats.org/officeDocument/2006/relationships/slide" Target="/ppt/slides/slide6.xml" Id="Re0c1b0a42cdd45e7" /><Relationship Type="http://schemas.openxmlformats.org/officeDocument/2006/relationships/slide" Target="/ppt/slides/slide7.xml" Id="Rdea089f939bd45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14ef59c04042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bdaebdf5d40ac" /><Relationship Type="http://schemas.openxmlformats.org/officeDocument/2006/relationships/theme" Target="/ppt/slideMasters/theme/theme1.xml" Id="R573710ea7de946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ebdaebdf5d40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90197e1b64f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493717a744c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1e7cc612b4e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4a5376ba34d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7e0c9e94643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6b65c06214f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7fa0d21c04c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ENI HOLDING AS ble etablert [år] og holder til i Råde.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−185 229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1 946 694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71 948 751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91 863 428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NICOLAYSEN EGIL  –  38,0 %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NICOLAYSEN INGER THERESE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NICOLAYSEN TOR EGIL UTNE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NICOLAYSEN INGEBJØRG E U  –  14,0 %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Åkebergmosen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1640 Råde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129020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951 985 740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ENI HOLDING AS</a:t>
            </a:r>
          </a:p>
        </p:txBody>
      </p:sp>
    </p:spTree>
  </p:cSld>
  <p:clrMapOvr>
    <a:masterClrMapping xmlns:a="http://schemas.openxmlformats.org/drawingml/2006/main"/>
  </p:clrMapOvr>
</p:sld>
</file>