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ee7b3eb5964c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53d40116c04168"/>
  </p:sldMasterIdLst>
  <p:sldIdLst>
    <p:sldId xmlns:r="http://schemas.openxmlformats.org/officeDocument/2006/relationships" id="256" r:id="R18fc4aa5fa484049"/>
    <p:sldId xmlns:r="http://schemas.openxmlformats.org/officeDocument/2006/relationships" id="257" r:id="Rcd36264794a144fa"/>
    <p:sldId xmlns:r="http://schemas.openxmlformats.org/officeDocument/2006/relationships" id="258" r:id="R4ed22e8a3d574efc"/>
    <p:sldId xmlns:r="http://schemas.openxmlformats.org/officeDocument/2006/relationships" id="259" r:id="R1b48d720f4884304"/>
    <p:sldId xmlns:r="http://schemas.openxmlformats.org/officeDocument/2006/relationships" id="260" r:id="R26bf291f709d4c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3d40116c04168" /><Relationship Type="http://schemas.openxmlformats.org/officeDocument/2006/relationships/slide" Target="/ppt/slides/slide1.xml" Id="R18fc4aa5fa484049" /><Relationship Type="http://schemas.openxmlformats.org/officeDocument/2006/relationships/slide" Target="/ppt/slides/slide2.xml" Id="Rcd36264794a144fa" /><Relationship Type="http://schemas.openxmlformats.org/officeDocument/2006/relationships/slide" Target="/ppt/slides/slide3.xml" Id="R4ed22e8a3d574efc" /><Relationship Type="http://schemas.openxmlformats.org/officeDocument/2006/relationships/slide" Target="/ppt/slides/slide4.xml" Id="R1b48d720f4884304" /><Relationship Type="http://schemas.openxmlformats.org/officeDocument/2006/relationships/slide" Target="/ppt/slides/slide5.xml" Id="R26bf291f709d4c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1723428bd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426b730b94a42" /><Relationship Type="http://schemas.openxmlformats.org/officeDocument/2006/relationships/theme" Target="/ppt/slideMasters/theme/theme1.xml" Id="R3060c49c942146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426b730b94a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27fe72649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d758fbf814a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3ddc174224f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d35f447e64a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65870736b47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STRØMMESTIFTELSEN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STRØMMESTIFTELSEN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952 002 139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