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b8c99e08f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1af81da66495c"/>
  </p:sldMasterIdLst>
  <p:sldIdLst>
    <p:sldId xmlns:r="http://schemas.openxmlformats.org/officeDocument/2006/relationships" id="256" r:id="R8bfd9f3b24e4478c"/>
    <p:sldId xmlns:r="http://schemas.openxmlformats.org/officeDocument/2006/relationships" id="257" r:id="Rab0aecf797b0463a"/>
    <p:sldId xmlns:r="http://schemas.openxmlformats.org/officeDocument/2006/relationships" id="258" r:id="R92d12ff80e484367"/>
    <p:sldId xmlns:r="http://schemas.openxmlformats.org/officeDocument/2006/relationships" id="259" r:id="Rc7e350bee306422d"/>
    <p:sldId xmlns:r="http://schemas.openxmlformats.org/officeDocument/2006/relationships" id="260" r:id="Re530912abc674c69"/>
    <p:sldId xmlns:r="http://schemas.openxmlformats.org/officeDocument/2006/relationships" id="261" r:id="Rf78f3d7c8b614a07"/>
    <p:sldId xmlns:r="http://schemas.openxmlformats.org/officeDocument/2006/relationships" id="262" r:id="Redd3f4f0ab5e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1af81da66495c" /><Relationship Type="http://schemas.openxmlformats.org/officeDocument/2006/relationships/slide" Target="/ppt/slides/slide1.xml" Id="R8bfd9f3b24e4478c" /><Relationship Type="http://schemas.openxmlformats.org/officeDocument/2006/relationships/slide" Target="/ppt/slides/slide2.xml" Id="Rab0aecf797b0463a" /><Relationship Type="http://schemas.openxmlformats.org/officeDocument/2006/relationships/slide" Target="/ppt/slides/slide3.xml" Id="R92d12ff80e484367" /><Relationship Type="http://schemas.openxmlformats.org/officeDocument/2006/relationships/slide" Target="/ppt/slides/slide4.xml" Id="Rc7e350bee306422d" /><Relationship Type="http://schemas.openxmlformats.org/officeDocument/2006/relationships/slide" Target="/ppt/slides/slide5.xml" Id="Re530912abc674c69" /><Relationship Type="http://schemas.openxmlformats.org/officeDocument/2006/relationships/slide" Target="/ppt/slides/slide6.xml" Id="Rf78f3d7c8b614a07" /><Relationship Type="http://schemas.openxmlformats.org/officeDocument/2006/relationships/slide" Target="/ppt/slides/slide7.xml" Id="Redd3f4f0ab5e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c15ac18b1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a465f4110492e" /><Relationship Type="http://schemas.openxmlformats.org/officeDocument/2006/relationships/theme" Target="/ppt/slideMasters/theme/theme1.xml" Id="R7b488b1a1869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a465f4110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5e589aa6b4d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8c50c06dd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942a472a8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cc20c511743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03f1a9287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671d6ce1d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c6f4c2f1d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SK-BYGG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54 827 714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17 952 901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21 562 726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KOLSTAD INVESTOR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SØNMØR PER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TRONSVANG STIG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BARMOEN MAY SOLVEIG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FINN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 BYGG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firmapost@skbygg.no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952 071 416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SK-BYGG AS</a:t>
            </a:r>
          </a:p>
        </p:txBody>
      </p:sp>
    </p:spTree>
  </p:cSld>
  <p:clrMapOvr>
    <a:masterClrMapping xmlns:a="http://schemas.openxmlformats.org/drawingml/2006/main"/>
  </p:clrMapOvr>
</p:sld>
</file>