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a753a5eaa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11fc04e524d8f"/>
  </p:sldMasterIdLst>
  <p:sldIdLst>
    <p:sldId xmlns:r="http://schemas.openxmlformats.org/officeDocument/2006/relationships" id="256" r:id="R03fec4f493d44592"/>
    <p:sldId xmlns:r="http://schemas.openxmlformats.org/officeDocument/2006/relationships" id="257" r:id="R4b592c567f8c42ce"/>
    <p:sldId xmlns:r="http://schemas.openxmlformats.org/officeDocument/2006/relationships" id="258" r:id="Rc794bb1f3a0c46af"/>
    <p:sldId xmlns:r="http://schemas.openxmlformats.org/officeDocument/2006/relationships" id="259" r:id="Rb1de423d5c0541e1"/>
    <p:sldId xmlns:r="http://schemas.openxmlformats.org/officeDocument/2006/relationships" id="260" r:id="R32c968a1bf354250"/>
    <p:sldId xmlns:r="http://schemas.openxmlformats.org/officeDocument/2006/relationships" id="261" r:id="Re57e817263cf48a3"/>
    <p:sldId xmlns:r="http://schemas.openxmlformats.org/officeDocument/2006/relationships" id="262" r:id="R3aa1d7cd7601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11fc04e524d8f" /><Relationship Type="http://schemas.openxmlformats.org/officeDocument/2006/relationships/slide" Target="/ppt/slides/slide1.xml" Id="R03fec4f493d44592" /><Relationship Type="http://schemas.openxmlformats.org/officeDocument/2006/relationships/slide" Target="/ppt/slides/slide2.xml" Id="R4b592c567f8c42ce" /><Relationship Type="http://schemas.openxmlformats.org/officeDocument/2006/relationships/slide" Target="/ppt/slides/slide3.xml" Id="Rc794bb1f3a0c46af" /><Relationship Type="http://schemas.openxmlformats.org/officeDocument/2006/relationships/slide" Target="/ppt/slides/slide4.xml" Id="Rb1de423d5c0541e1" /><Relationship Type="http://schemas.openxmlformats.org/officeDocument/2006/relationships/slide" Target="/ppt/slides/slide5.xml" Id="R32c968a1bf354250" /><Relationship Type="http://schemas.openxmlformats.org/officeDocument/2006/relationships/slide" Target="/ppt/slides/slide6.xml" Id="Re57e817263cf48a3" /><Relationship Type="http://schemas.openxmlformats.org/officeDocument/2006/relationships/slide" Target="/ppt/slides/slide7.xml" Id="R3aa1d7cd7601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d87088fd4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d8e6f4874eb8" /><Relationship Type="http://schemas.openxmlformats.org/officeDocument/2006/relationships/theme" Target="/ppt/slideMasters/theme/theme1.xml" Id="Rac94316220d7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cd8e6f487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6dec108b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03cf92154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b79a5a031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fe404a4a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f4347053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be4164d5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3ba4bdbb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TRAVEL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TRAVEL HOTEL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TOR RAGNAR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TORDIS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FRODE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JAHN-TORE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66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post@amalie-hotell.no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952 082 264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TRAVEL HOTEL AS</a:t>
            </a:r>
          </a:p>
        </p:txBody>
      </p:sp>
    </p:spTree>
  </p:cSld>
  <p:clrMapOvr>
    <a:masterClrMapping xmlns:a="http://schemas.openxmlformats.org/drawingml/2006/main"/>
  </p:clrMapOvr>
</p:sld>
</file>