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471bd23eb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a11564428446f"/>
  </p:sldMasterIdLst>
  <p:sldIdLst>
    <p:sldId xmlns:r="http://schemas.openxmlformats.org/officeDocument/2006/relationships" id="256" r:id="R8e447a3ce27a4061"/>
    <p:sldId xmlns:r="http://schemas.openxmlformats.org/officeDocument/2006/relationships" id="257" r:id="R204490a88ae142a4"/>
    <p:sldId xmlns:r="http://schemas.openxmlformats.org/officeDocument/2006/relationships" id="258" r:id="R1387c949df0047e9"/>
    <p:sldId xmlns:r="http://schemas.openxmlformats.org/officeDocument/2006/relationships" id="259" r:id="Ra05ab01af83b41cf"/>
    <p:sldId xmlns:r="http://schemas.openxmlformats.org/officeDocument/2006/relationships" id="260" r:id="R06b7df5a9bee4310"/>
    <p:sldId xmlns:r="http://schemas.openxmlformats.org/officeDocument/2006/relationships" id="261" r:id="Rb56c6138637a455c"/>
    <p:sldId xmlns:r="http://schemas.openxmlformats.org/officeDocument/2006/relationships" id="262" r:id="R3d256cdf10e6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a11564428446f" /><Relationship Type="http://schemas.openxmlformats.org/officeDocument/2006/relationships/slide" Target="/ppt/slides/slide1.xml" Id="R8e447a3ce27a4061" /><Relationship Type="http://schemas.openxmlformats.org/officeDocument/2006/relationships/slide" Target="/ppt/slides/slide2.xml" Id="R204490a88ae142a4" /><Relationship Type="http://schemas.openxmlformats.org/officeDocument/2006/relationships/slide" Target="/ppt/slides/slide3.xml" Id="R1387c949df0047e9" /><Relationship Type="http://schemas.openxmlformats.org/officeDocument/2006/relationships/slide" Target="/ppt/slides/slide4.xml" Id="Ra05ab01af83b41cf" /><Relationship Type="http://schemas.openxmlformats.org/officeDocument/2006/relationships/slide" Target="/ppt/slides/slide5.xml" Id="R06b7df5a9bee4310" /><Relationship Type="http://schemas.openxmlformats.org/officeDocument/2006/relationships/slide" Target="/ppt/slides/slide6.xml" Id="Rb56c6138637a455c" /><Relationship Type="http://schemas.openxmlformats.org/officeDocument/2006/relationships/slide" Target="/ppt/slides/slide7.xml" Id="R3d256cdf10e6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a979dde0a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6bc5d1d7842e8" /><Relationship Type="http://schemas.openxmlformats.org/officeDocument/2006/relationships/theme" Target="/ppt/slideMasters/theme/theme1.xml" Id="R764b65974c2a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6bc5d1d78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ebee7890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d17c5eaac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e58b0220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37f53236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e93e435b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41c7c1d33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400da3f4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ELEKTROINVEST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39 062 447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GJEITREM ARILD  –  64,5 %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GJEITREM ARILD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GJEITREM JARLE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GJEITREM SONDRE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Holms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952 106 163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ELEKTROINVEST AS</a:t>
            </a:r>
          </a:p>
        </p:txBody>
      </p:sp>
    </p:spTree>
  </p:cSld>
  <p:clrMapOvr>
    <a:masterClrMapping xmlns:a="http://schemas.openxmlformats.org/drawingml/2006/main"/>
  </p:clrMapOvr>
</p:sld>
</file>