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1f4c631af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4d27f0e2948ac"/>
  </p:sldMasterIdLst>
  <p:sldIdLst>
    <p:sldId xmlns:r="http://schemas.openxmlformats.org/officeDocument/2006/relationships" id="256" r:id="R60b57a661b3f4028"/>
    <p:sldId xmlns:r="http://schemas.openxmlformats.org/officeDocument/2006/relationships" id="257" r:id="Rc4de525a8cdc4151"/>
    <p:sldId xmlns:r="http://schemas.openxmlformats.org/officeDocument/2006/relationships" id="258" r:id="R6ae9295eb364438a"/>
    <p:sldId xmlns:r="http://schemas.openxmlformats.org/officeDocument/2006/relationships" id="259" r:id="Rbe3e3c0ca632490f"/>
    <p:sldId xmlns:r="http://schemas.openxmlformats.org/officeDocument/2006/relationships" id="260" r:id="R563d87aac8d14556"/>
    <p:sldId xmlns:r="http://schemas.openxmlformats.org/officeDocument/2006/relationships" id="261" r:id="R0168d41e6ea4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4d27f0e2948ac" /><Relationship Type="http://schemas.openxmlformats.org/officeDocument/2006/relationships/slide" Target="/ppt/slides/slide1.xml" Id="R60b57a661b3f4028" /><Relationship Type="http://schemas.openxmlformats.org/officeDocument/2006/relationships/slide" Target="/ppt/slides/slide2.xml" Id="Rc4de525a8cdc4151" /><Relationship Type="http://schemas.openxmlformats.org/officeDocument/2006/relationships/slide" Target="/ppt/slides/slide3.xml" Id="R6ae9295eb364438a" /><Relationship Type="http://schemas.openxmlformats.org/officeDocument/2006/relationships/slide" Target="/ppt/slides/slide4.xml" Id="Rbe3e3c0ca632490f" /><Relationship Type="http://schemas.openxmlformats.org/officeDocument/2006/relationships/slide" Target="/ppt/slides/slide5.xml" Id="R563d87aac8d14556" /><Relationship Type="http://schemas.openxmlformats.org/officeDocument/2006/relationships/slide" Target="/ppt/slides/slide6.xml" Id="R0168d41e6ea4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c7516e7e0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183cf7874be8" /><Relationship Type="http://schemas.openxmlformats.org/officeDocument/2006/relationships/theme" Target="/ppt/slideMasters/theme/theme1.xml" Id="R186cb834815e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1183cf787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3ab1aa6d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0f10868e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84c11346b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e1cfab50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ea5f9cb8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d639fb6d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 REKNESKAPSKONTOR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 REKNESKAPSKONTOR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 REKNESKAPSKONTOR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 REKNESKAPSKONTOR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 REKNESKAPSKONTOR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 REKNESKAPSKONTOR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 REKNESKAPSKONTOR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952 131 990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 REKNESKAPSKONTOR</a:t>
            </a:r>
          </a:p>
        </p:txBody>
      </p:sp>
    </p:spTree>
  </p:cSld>
  <p:clrMapOvr>
    <a:masterClrMapping xmlns:a="http://schemas.openxmlformats.org/drawingml/2006/main"/>
  </p:clrMapOvr>
</p:sld>
</file>