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42b80ae4034c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83d2e2e1654852"/>
  </p:sldMasterIdLst>
  <p:sldIdLst>
    <p:sldId xmlns:r="http://schemas.openxmlformats.org/officeDocument/2006/relationships" id="256" r:id="R5ce00b97e7ba42f4"/>
    <p:sldId xmlns:r="http://schemas.openxmlformats.org/officeDocument/2006/relationships" id="257" r:id="Rddb94e0ed5dd402c"/>
    <p:sldId xmlns:r="http://schemas.openxmlformats.org/officeDocument/2006/relationships" id="258" r:id="R267b5cbfb4ba4f45"/>
    <p:sldId xmlns:r="http://schemas.openxmlformats.org/officeDocument/2006/relationships" id="259" r:id="R2c72d6fb36624d13"/>
    <p:sldId xmlns:r="http://schemas.openxmlformats.org/officeDocument/2006/relationships" id="260" r:id="Raf1eb49979dc45b3"/>
    <p:sldId xmlns:r="http://schemas.openxmlformats.org/officeDocument/2006/relationships" id="261" r:id="Rc98882e29b044583"/>
    <p:sldId xmlns:r="http://schemas.openxmlformats.org/officeDocument/2006/relationships" id="262" r:id="R277501887a1a42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3d2e2e1654852" /><Relationship Type="http://schemas.openxmlformats.org/officeDocument/2006/relationships/slide" Target="/ppt/slides/slide1.xml" Id="R5ce00b97e7ba42f4" /><Relationship Type="http://schemas.openxmlformats.org/officeDocument/2006/relationships/slide" Target="/ppt/slides/slide2.xml" Id="Rddb94e0ed5dd402c" /><Relationship Type="http://schemas.openxmlformats.org/officeDocument/2006/relationships/slide" Target="/ppt/slides/slide3.xml" Id="R267b5cbfb4ba4f45" /><Relationship Type="http://schemas.openxmlformats.org/officeDocument/2006/relationships/slide" Target="/ppt/slides/slide4.xml" Id="R2c72d6fb36624d13" /><Relationship Type="http://schemas.openxmlformats.org/officeDocument/2006/relationships/slide" Target="/ppt/slides/slide5.xml" Id="Raf1eb49979dc45b3" /><Relationship Type="http://schemas.openxmlformats.org/officeDocument/2006/relationships/slide" Target="/ppt/slides/slide6.xml" Id="Rc98882e29b044583" /><Relationship Type="http://schemas.openxmlformats.org/officeDocument/2006/relationships/slide" Target="/ppt/slides/slide7.xml" Id="R277501887a1a42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c3dca7030e44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e115c8313447d" /><Relationship Type="http://schemas.openxmlformats.org/officeDocument/2006/relationships/theme" Target="/ppt/slideMasters/theme/theme1.xml" Id="Rc49a1f03535641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ce115c831344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886caf6f64c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66e3096d94a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2afa7a6084f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d30cf1c5140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3458189d244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ef99f0bd848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a8b7d871543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STORETVEDT REGNSKAPSBYRÅ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STORETVEDT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STORETVEDT REGNSKAPSBYRÅ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STORETVEDT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STORETVEDT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STORETVEDT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17 785 193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2 071 436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1 617 539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2 443 075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5 803 441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STORETVEDT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GRUNG KNUT DIDRIK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KIM EINAR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NORNES KARL GUNNAR  –  24,9 %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STORETVEDT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Gartnergaten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84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kikkik@storetvedt.no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952 151 533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STORETVEDT REGNSKAPSBYRÅ AS</a:t>
            </a:r>
          </a:p>
        </p:txBody>
      </p:sp>
    </p:spTree>
  </p:cSld>
  <p:clrMapOvr>
    <a:masterClrMapping xmlns:a="http://schemas.openxmlformats.org/drawingml/2006/main"/>
  </p:clrMapOvr>
</p:sld>
</file>