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5fd40192b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2742ee75b4110"/>
  </p:sldMasterIdLst>
  <p:sldIdLst>
    <p:sldId xmlns:r="http://schemas.openxmlformats.org/officeDocument/2006/relationships" id="256" r:id="R125ded44e0f947c9"/>
    <p:sldId xmlns:r="http://schemas.openxmlformats.org/officeDocument/2006/relationships" id="257" r:id="R2d17cbb5fb014f17"/>
    <p:sldId xmlns:r="http://schemas.openxmlformats.org/officeDocument/2006/relationships" id="258" r:id="Rfe120c40581f4aa1"/>
    <p:sldId xmlns:r="http://schemas.openxmlformats.org/officeDocument/2006/relationships" id="259" r:id="R97ba575cfbc34188"/>
    <p:sldId xmlns:r="http://schemas.openxmlformats.org/officeDocument/2006/relationships" id="260" r:id="R48524170c98c4688"/>
    <p:sldId xmlns:r="http://schemas.openxmlformats.org/officeDocument/2006/relationships" id="261" r:id="R7cccb1650de540e4"/>
    <p:sldId xmlns:r="http://schemas.openxmlformats.org/officeDocument/2006/relationships" id="262" r:id="R841cd60c3f2b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2742ee75b4110" /><Relationship Type="http://schemas.openxmlformats.org/officeDocument/2006/relationships/slide" Target="/ppt/slides/slide1.xml" Id="R125ded44e0f947c9" /><Relationship Type="http://schemas.openxmlformats.org/officeDocument/2006/relationships/slide" Target="/ppt/slides/slide2.xml" Id="R2d17cbb5fb014f17" /><Relationship Type="http://schemas.openxmlformats.org/officeDocument/2006/relationships/slide" Target="/ppt/slides/slide3.xml" Id="Rfe120c40581f4aa1" /><Relationship Type="http://schemas.openxmlformats.org/officeDocument/2006/relationships/slide" Target="/ppt/slides/slide4.xml" Id="R97ba575cfbc34188" /><Relationship Type="http://schemas.openxmlformats.org/officeDocument/2006/relationships/slide" Target="/ppt/slides/slide5.xml" Id="R48524170c98c4688" /><Relationship Type="http://schemas.openxmlformats.org/officeDocument/2006/relationships/slide" Target="/ppt/slides/slide6.xml" Id="R7cccb1650de540e4" /><Relationship Type="http://schemas.openxmlformats.org/officeDocument/2006/relationships/slide" Target="/ppt/slides/slide7.xml" Id="R841cd60c3f2b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2b5df78aa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dd5876d9449db" /><Relationship Type="http://schemas.openxmlformats.org/officeDocument/2006/relationships/theme" Target="/ppt/slideMasters/theme/theme1.xml" Id="R70e1bcb43a35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dd5876d94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613dde6a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149fa148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b4bf9a58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a796f79a8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d36bbf11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10d2e7c3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832c80ab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273 412 506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16 538 150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13 329 888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86 230 410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156 917 890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 INVEST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ENTREPRENØR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CAJU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ENTREPRENØR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KAYAL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ENTREPRENØR AS</a:t>
            </a:r>
          </a:p>
        </p:txBody>
      </p:sp>
    </p:spTree>
  </p:cSld>
  <p:clrMapOvr>
    <a:masterClrMapping xmlns:a="http://schemas.openxmlformats.org/drawingml/2006/main"/>
  </p:clrMapOvr>
</p:sld>
</file>