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c9d71ca0246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6b0538ced4575"/>
  </p:sldMasterIdLst>
  <p:sldIdLst>
    <p:sldId xmlns:r="http://schemas.openxmlformats.org/officeDocument/2006/relationships" id="256" r:id="R17c1127da3cd43e5"/>
    <p:sldId xmlns:r="http://schemas.openxmlformats.org/officeDocument/2006/relationships" id="257" r:id="R310baf9399984f08"/>
    <p:sldId xmlns:r="http://schemas.openxmlformats.org/officeDocument/2006/relationships" id="258" r:id="Raa3ff704e51944b4"/>
    <p:sldId xmlns:r="http://schemas.openxmlformats.org/officeDocument/2006/relationships" id="259" r:id="R0414d50df27945fe"/>
    <p:sldId xmlns:r="http://schemas.openxmlformats.org/officeDocument/2006/relationships" id="260" r:id="R2d7106c465fe48d0"/>
    <p:sldId xmlns:r="http://schemas.openxmlformats.org/officeDocument/2006/relationships" id="261" r:id="R88a3586025cb4ee3"/>
    <p:sldId xmlns:r="http://schemas.openxmlformats.org/officeDocument/2006/relationships" id="262" r:id="Rbd23f677eabc43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6b0538ced4575" /><Relationship Type="http://schemas.openxmlformats.org/officeDocument/2006/relationships/slide" Target="/ppt/slides/slide1.xml" Id="R17c1127da3cd43e5" /><Relationship Type="http://schemas.openxmlformats.org/officeDocument/2006/relationships/slide" Target="/ppt/slides/slide2.xml" Id="R310baf9399984f08" /><Relationship Type="http://schemas.openxmlformats.org/officeDocument/2006/relationships/slide" Target="/ppt/slides/slide3.xml" Id="Raa3ff704e51944b4" /><Relationship Type="http://schemas.openxmlformats.org/officeDocument/2006/relationships/slide" Target="/ppt/slides/slide4.xml" Id="R0414d50df27945fe" /><Relationship Type="http://schemas.openxmlformats.org/officeDocument/2006/relationships/slide" Target="/ppt/slides/slide5.xml" Id="R2d7106c465fe48d0" /><Relationship Type="http://schemas.openxmlformats.org/officeDocument/2006/relationships/slide" Target="/ppt/slides/slide6.xml" Id="R88a3586025cb4ee3" /><Relationship Type="http://schemas.openxmlformats.org/officeDocument/2006/relationships/slide" Target="/ppt/slides/slide7.xml" Id="Rbd23f677eabc43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a3abe7c1d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bf7bea6ed4203" /><Relationship Type="http://schemas.openxmlformats.org/officeDocument/2006/relationships/theme" Target="/ppt/slideMasters/theme/theme1.xml" Id="Rb44f68c960c6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bf7bea6ed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91d34c6534a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084773ad8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f5b0b517a4d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4d61ef04646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d2eb4c77547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3aad1c0014a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588d6e151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VENÅSEN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VENÅSEN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VENÅSEN RØRSERVICE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VENÅSEN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VENÅSEN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VENÅSEN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21 762 835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−2 661 577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−2 155 678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14 209 893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VENÅSEN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VENÅSEN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VENÅSEN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Hønengata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66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952 163 353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VENÅSEN RØRSERVICE AS</a:t>
            </a:r>
          </a:p>
        </p:txBody>
      </p:sp>
    </p:spTree>
  </p:cSld>
  <p:clrMapOvr>
    <a:masterClrMapping xmlns:a="http://schemas.openxmlformats.org/drawingml/2006/main"/>
  </p:clrMapOvr>
</p:sld>
</file>