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89ba549fa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a752b51e24131"/>
  </p:sldMasterIdLst>
  <p:sldIdLst>
    <p:sldId xmlns:r="http://schemas.openxmlformats.org/officeDocument/2006/relationships" id="256" r:id="R2a25623a8f764f6e"/>
    <p:sldId xmlns:r="http://schemas.openxmlformats.org/officeDocument/2006/relationships" id="257" r:id="R8ae5783b417b4a90"/>
    <p:sldId xmlns:r="http://schemas.openxmlformats.org/officeDocument/2006/relationships" id="258" r:id="R916aa5cf33314241"/>
    <p:sldId xmlns:r="http://schemas.openxmlformats.org/officeDocument/2006/relationships" id="259" r:id="R63ed2ff91992498c"/>
    <p:sldId xmlns:r="http://schemas.openxmlformats.org/officeDocument/2006/relationships" id="260" r:id="R285c6426d00e4a09"/>
    <p:sldId xmlns:r="http://schemas.openxmlformats.org/officeDocument/2006/relationships" id="261" r:id="R40dff465c5514d06"/>
    <p:sldId xmlns:r="http://schemas.openxmlformats.org/officeDocument/2006/relationships" id="262" r:id="R9607752f9862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a752b51e24131" /><Relationship Type="http://schemas.openxmlformats.org/officeDocument/2006/relationships/slide" Target="/ppt/slides/slide1.xml" Id="R2a25623a8f764f6e" /><Relationship Type="http://schemas.openxmlformats.org/officeDocument/2006/relationships/slide" Target="/ppt/slides/slide2.xml" Id="R8ae5783b417b4a90" /><Relationship Type="http://schemas.openxmlformats.org/officeDocument/2006/relationships/slide" Target="/ppt/slides/slide3.xml" Id="R916aa5cf33314241" /><Relationship Type="http://schemas.openxmlformats.org/officeDocument/2006/relationships/slide" Target="/ppt/slides/slide4.xml" Id="R63ed2ff91992498c" /><Relationship Type="http://schemas.openxmlformats.org/officeDocument/2006/relationships/slide" Target="/ppt/slides/slide5.xml" Id="R285c6426d00e4a09" /><Relationship Type="http://schemas.openxmlformats.org/officeDocument/2006/relationships/slide" Target="/ppt/slides/slide6.xml" Id="R40dff465c5514d06" /><Relationship Type="http://schemas.openxmlformats.org/officeDocument/2006/relationships/slide" Target="/ppt/slides/slide7.xml" Id="R9607752f9862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9b6fc83fd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7ae43d3f4702" /><Relationship Type="http://schemas.openxmlformats.org/officeDocument/2006/relationships/theme" Target="/ppt/slideMasters/theme/theme1.xml" Id="R6a41503ee7ae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87ae43d3f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4f2f9a2c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67e002ee8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2b0ba98f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ef308d41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c7b023a72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87e42b52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6ad04978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ARKEL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ARKEL ASKER OG BÆRUM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65 184 087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10 464 152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8 911 335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EL-RG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FLENTOPPEN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SNUFFELDYRET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 MO INVEST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ARKEL ASKER OG BÆRUM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Ravnsborgveien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ab@arkel.no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952 170 570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ASKER OG BÆRUM AS</a:t>
            </a:r>
          </a:p>
        </p:txBody>
      </p:sp>
    </p:spTree>
  </p:cSld>
  <p:clrMapOvr>
    <a:masterClrMapping xmlns:a="http://schemas.openxmlformats.org/drawingml/2006/main"/>
  </p:clrMapOvr>
</p:sld>
</file>