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959c94d74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7362e747b44aa"/>
  </p:sldMasterIdLst>
  <p:sldIdLst>
    <p:sldId xmlns:r="http://schemas.openxmlformats.org/officeDocument/2006/relationships" id="256" r:id="R96d615064d0641e8"/>
    <p:sldId xmlns:r="http://schemas.openxmlformats.org/officeDocument/2006/relationships" id="257" r:id="Re5a9126df7034cb4"/>
    <p:sldId xmlns:r="http://schemas.openxmlformats.org/officeDocument/2006/relationships" id="258" r:id="R4abc57b9d9de459e"/>
    <p:sldId xmlns:r="http://schemas.openxmlformats.org/officeDocument/2006/relationships" id="259" r:id="Rc067521a153f42ba"/>
    <p:sldId xmlns:r="http://schemas.openxmlformats.org/officeDocument/2006/relationships" id="260" r:id="R1039e626721e4779"/>
    <p:sldId xmlns:r="http://schemas.openxmlformats.org/officeDocument/2006/relationships" id="261" r:id="R0444f065cd354123"/>
    <p:sldId xmlns:r="http://schemas.openxmlformats.org/officeDocument/2006/relationships" id="262" r:id="Raee29c421bc6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7362e747b44aa" /><Relationship Type="http://schemas.openxmlformats.org/officeDocument/2006/relationships/slide" Target="/ppt/slides/slide1.xml" Id="R96d615064d0641e8" /><Relationship Type="http://schemas.openxmlformats.org/officeDocument/2006/relationships/slide" Target="/ppt/slides/slide2.xml" Id="Re5a9126df7034cb4" /><Relationship Type="http://schemas.openxmlformats.org/officeDocument/2006/relationships/slide" Target="/ppt/slides/slide3.xml" Id="R4abc57b9d9de459e" /><Relationship Type="http://schemas.openxmlformats.org/officeDocument/2006/relationships/slide" Target="/ppt/slides/slide4.xml" Id="Rc067521a153f42ba" /><Relationship Type="http://schemas.openxmlformats.org/officeDocument/2006/relationships/slide" Target="/ppt/slides/slide5.xml" Id="R1039e626721e4779" /><Relationship Type="http://schemas.openxmlformats.org/officeDocument/2006/relationships/slide" Target="/ppt/slides/slide6.xml" Id="R0444f065cd354123" /><Relationship Type="http://schemas.openxmlformats.org/officeDocument/2006/relationships/slide" Target="/ppt/slides/slide7.xml" Id="Raee29c421bc6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1028fcac1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0a6dba54346b9" /><Relationship Type="http://schemas.openxmlformats.org/officeDocument/2006/relationships/theme" Target="/ppt/slideMasters/theme/theme1.xml" Id="Rbf909d97d017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0a6dba543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5c7d7cbc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742bd754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eba5d279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9368ea904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b45ee75e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ae66593c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07aff09f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JØRGENSEN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55 921 907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JØRGENSEN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86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post@f-jorgensen.no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952 183 729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JØRGENSEN AS</a:t>
            </a:r>
          </a:p>
        </p:txBody>
      </p:sp>
    </p:spTree>
  </p:cSld>
  <p:clrMapOvr>
    <a:masterClrMapping xmlns:a="http://schemas.openxmlformats.org/drawingml/2006/main"/>
  </p:clrMapOvr>
</p:sld>
</file>