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18f9e06f1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a9c48b5234822"/>
  </p:sldMasterIdLst>
  <p:sldIdLst>
    <p:sldId xmlns:r="http://schemas.openxmlformats.org/officeDocument/2006/relationships" id="256" r:id="R60f313a20aa54aeb"/>
    <p:sldId xmlns:r="http://schemas.openxmlformats.org/officeDocument/2006/relationships" id="257" r:id="R82694247c53f4ae4"/>
    <p:sldId xmlns:r="http://schemas.openxmlformats.org/officeDocument/2006/relationships" id="258" r:id="Rb1958fa1e8684077"/>
    <p:sldId xmlns:r="http://schemas.openxmlformats.org/officeDocument/2006/relationships" id="259" r:id="Rad476a0040824907"/>
    <p:sldId xmlns:r="http://schemas.openxmlformats.org/officeDocument/2006/relationships" id="260" r:id="R7a7e4c4d08d9476a"/>
    <p:sldId xmlns:r="http://schemas.openxmlformats.org/officeDocument/2006/relationships" id="261" r:id="R4b26dc9bda0c4630"/>
    <p:sldId xmlns:r="http://schemas.openxmlformats.org/officeDocument/2006/relationships" id="262" r:id="R54f2b522d836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a9c48b5234822" /><Relationship Type="http://schemas.openxmlformats.org/officeDocument/2006/relationships/slide" Target="/ppt/slides/slide1.xml" Id="R60f313a20aa54aeb" /><Relationship Type="http://schemas.openxmlformats.org/officeDocument/2006/relationships/slide" Target="/ppt/slides/slide2.xml" Id="R82694247c53f4ae4" /><Relationship Type="http://schemas.openxmlformats.org/officeDocument/2006/relationships/slide" Target="/ppt/slides/slide3.xml" Id="Rb1958fa1e8684077" /><Relationship Type="http://schemas.openxmlformats.org/officeDocument/2006/relationships/slide" Target="/ppt/slides/slide4.xml" Id="Rad476a0040824907" /><Relationship Type="http://schemas.openxmlformats.org/officeDocument/2006/relationships/slide" Target="/ppt/slides/slide5.xml" Id="R7a7e4c4d08d9476a" /><Relationship Type="http://schemas.openxmlformats.org/officeDocument/2006/relationships/slide" Target="/ppt/slides/slide6.xml" Id="R4b26dc9bda0c4630" /><Relationship Type="http://schemas.openxmlformats.org/officeDocument/2006/relationships/slide" Target="/ppt/slides/slide7.xml" Id="R54f2b522d836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1db913139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e8b1707542be" /><Relationship Type="http://schemas.openxmlformats.org/officeDocument/2006/relationships/theme" Target="/ppt/slideMasters/theme/theme1.xml" Id="R3776d2669680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fe8b17075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e6f3567b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16f2e46b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86446dd24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c6f3f52b2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a7074cb4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ac926c72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9893d986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&amp; O HELGESEN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&amp; O HELGESEN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6 334 339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ODDVAR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Garborgs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29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952 202 391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&amp; O HELGESEN AS</a:t>
            </a:r>
          </a:p>
        </p:txBody>
      </p:sp>
    </p:spTree>
  </p:cSld>
  <p:clrMapOvr>
    <a:masterClrMapping xmlns:a="http://schemas.openxmlformats.org/drawingml/2006/main"/>
  </p:clrMapOvr>
</p:sld>
</file>