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05bab8b14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f4e04a5b04d6a"/>
  </p:sldMasterIdLst>
  <p:sldIdLst>
    <p:sldId xmlns:r="http://schemas.openxmlformats.org/officeDocument/2006/relationships" id="256" r:id="Raf04476df9154688"/>
    <p:sldId xmlns:r="http://schemas.openxmlformats.org/officeDocument/2006/relationships" id="257" r:id="R6bfd9553fd6641d7"/>
    <p:sldId xmlns:r="http://schemas.openxmlformats.org/officeDocument/2006/relationships" id="258" r:id="R4539b21f387e4ead"/>
    <p:sldId xmlns:r="http://schemas.openxmlformats.org/officeDocument/2006/relationships" id="259" r:id="R6ee9e0567f714803"/>
    <p:sldId xmlns:r="http://schemas.openxmlformats.org/officeDocument/2006/relationships" id="260" r:id="Raef784f0e3fc48eb"/>
    <p:sldId xmlns:r="http://schemas.openxmlformats.org/officeDocument/2006/relationships" id="261" r:id="R28a74d389a3d429d"/>
    <p:sldId xmlns:r="http://schemas.openxmlformats.org/officeDocument/2006/relationships" id="262" r:id="R1544e06d6a9e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f4e04a5b04d6a" /><Relationship Type="http://schemas.openxmlformats.org/officeDocument/2006/relationships/slide" Target="/ppt/slides/slide1.xml" Id="Raf04476df9154688" /><Relationship Type="http://schemas.openxmlformats.org/officeDocument/2006/relationships/slide" Target="/ppt/slides/slide2.xml" Id="R6bfd9553fd6641d7" /><Relationship Type="http://schemas.openxmlformats.org/officeDocument/2006/relationships/slide" Target="/ppt/slides/slide3.xml" Id="R4539b21f387e4ead" /><Relationship Type="http://schemas.openxmlformats.org/officeDocument/2006/relationships/slide" Target="/ppt/slides/slide4.xml" Id="R6ee9e0567f714803" /><Relationship Type="http://schemas.openxmlformats.org/officeDocument/2006/relationships/slide" Target="/ppt/slides/slide5.xml" Id="Raef784f0e3fc48eb" /><Relationship Type="http://schemas.openxmlformats.org/officeDocument/2006/relationships/slide" Target="/ppt/slides/slide6.xml" Id="R28a74d389a3d429d" /><Relationship Type="http://schemas.openxmlformats.org/officeDocument/2006/relationships/slide" Target="/ppt/slides/slide7.xml" Id="R1544e06d6a9e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b8b56706e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1b2c3b7344fb2" /><Relationship Type="http://schemas.openxmlformats.org/officeDocument/2006/relationships/theme" Target="/ppt/slideMasters/theme/theme1.xml" Id="Rdf24985e5b414d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1b2c3b7344f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1197a13c64d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0e89c8b70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d539a9b6d4b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311dee2f45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464e85b0a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d72a1c2f842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8246e5fd24a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VESTKAPP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 HANDEL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11 963 820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3 709 594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LIV ERVIK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ERVIK AARSHEIM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Otneimneset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99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952 216 511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