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6e3778ca7d40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fae1f425be47f6"/>
  </p:sldMasterIdLst>
  <p:sldIdLst>
    <p:sldId xmlns:r="http://schemas.openxmlformats.org/officeDocument/2006/relationships" id="256" r:id="R70709f3d8ffe4529"/>
    <p:sldId xmlns:r="http://schemas.openxmlformats.org/officeDocument/2006/relationships" id="257" r:id="R5bab29d8fba54826"/>
    <p:sldId xmlns:r="http://schemas.openxmlformats.org/officeDocument/2006/relationships" id="258" r:id="R8c6367cec6144ab1"/>
    <p:sldId xmlns:r="http://schemas.openxmlformats.org/officeDocument/2006/relationships" id="259" r:id="Rf88efba597304831"/>
    <p:sldId xmlns:r="http://schemas.openxmlformats.org/officeDocument/2006/relationships" id="260" r:id="R002d2111da194f4c"/>
    <p:sldId xmlns:r="http://schemas.openxmlformats.org/officeDocument/2006/relationships" id="261" r:id="Rf4d1b3b5e9b142d6"/>
    <p:sldId xmlns:r="http://schemas.openxmlformats.org/officeDocument/2006/relationships" id="262" r:id="R0ba678b09e5447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fae1f425be47f6" /><Relationship Type="http://schemas.openxmlformats.org/officeDocument/2006/relationships/slide" Target="/ppt/slides/slide1.xml" Id="R70709f3d8ffe4529" /><Relationship Type="http://schemas.openxmlformats.org/officeDocument/2006/relationships/slide" Target="/ppt/slides/slide2.xml" Id="R5bab29d8fba54826" /><Relationship Type="http://schemas.openxmlformats.org/officeDocument/2006/relationships/slide" Target="/ppt/slides/slide3.xml" Id="R8c6367cec6144ab1" /><Relationship Type="http://schemas.openxmlformats.org/officeDocument/2006/relationships/slide" Target="/ppt/slides/slide4.xml" Id="Rf88efba597304831" /><Relationship Type="http://schemas.openxmlformats.org/officeDocument/2006/relationships/slide" Target="/ppt/slides/slide5.xml" Id="R002d2111da194f4c" /><Relationship Type="http://schemas.openxmlformats.org/officeDocument/2006/relationships/slide" Target="/ppt/slides/slide6.xml" Id="Rf4d1b3b5e9b142d6" /><Relationship Type="http://schemas.openxmlformats.org/officeDocument/2006/relationships/slide" Target="/ppt/slides/slide7.xml" Id="R0ba678b09e5447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46caf0d2b64d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8bf7b953942c9" /><Relationship Type="http://schemas.openxmlformats.org/officeDocument/2006/relationships/theme" Target="/ppt/slideMasters/theme/theme1.xml" Id="R6d034e3d046b4c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78bf7b953942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868ae2a344c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1a5bbe91b4b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a779f58f744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dd488605e44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94d049a0249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dca8255b240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72230894142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BACKE TRONDHEIM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BACKE TRONDHEIM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BACKE TRONDHEIM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BACKE TRONDHEIM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BACKE TRONDHEIM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BACKE TRONDHEIM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273 314 000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−4 344 000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−2 768 000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110 158 000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BACKE TRONDHEIM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BACKE ENTREPRENØR AS  –  84,3 %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MELT INVEST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NATIREN AS  –  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SIGLIN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BACKE TRONDHEIM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Rosten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7075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89 36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firmapost.trondheim@backe.no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www.backe.no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952 228 609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BACKE TRONDHEIM AS</a:t>
            </a:r>
          </a:p>
        </p:txBody>
      </p:sp>
    </p:spTree>
  </p:cSld>
  <p:clrMapOvr>
    <a:masterClrMapping xmlns:a="http://schemas.openxmlformats.org/drawingml/2006/main"/>
  </p:clrMapOvr>
</p:sld>
</file>