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d64f5372d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fbaff1a7a47e5"/>
  </p:sldMasterIdLst>
  <p:sldIdLst>
    <p:sldId xmlns:r="http://schemas.openxmlformats.org/officeDocument/2006/relationships" id="256" r:id="Rd6ec7793e81f4b20"/>
    <p:sldId xmlns:r="http://schemas.openxmlformats.org/officeDocument/2006/relationships" id="257" r:id="Rfc11ac8b9f194f77"/>
    <p:sldId xmlns:r="http://schemas.openxmlformats.org/officeDocument/2006/relationships" id="258" r:id="R6405008253414f57"/>
    <p:sldId xmlns:r="http://schemas.openxmlformats.org/officeDocument/2006/relationships" id="259" r:id="R2d86e52e82f44ca6"/>
    <p:sldId xmlns:r="http://schemas.openxmlformats.org/officeDocument/2006/relationships" id="260" r:id="Rf1877caaddf04533"/>
    <p:sldId xmlns:r="http://schemas.openxmlformats.org/officeDocument/2006/relationships" id="261" r:id="R1f10c8c07a5b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fbaff1a7a47e5" /><Relationship Type="http://schemas.openxmlformats.org/officeDocument/2006/relationships/slide" Target="/ppt/slides/slide1.xml" Id="Rd6ec7793e81f4b20" /><Relationship Type="http://schemas.openxmlformats.org/officeDocument/2006/relationships/slide" Target="/ppt/slides/slide2.xml" Id="Rfc11ac8b9f194f77" /><Relationship Type="http://schemas.openxmlformats.org/officeDocument/2006/relationships/slide" Target="/ppt/slides/slide3.xml" Id="R6405008253414f57" /><Relationship Type="http://schemas.openxmlformats.org/officeDocument/2006/relationships/slide" Target="/ppt/slides/slide4.xml" Id="R2d86e52e82f44ca6" /><Relationship Type="http://schemas.openxmlformats.org/officeDocument/2006/relationships/slide" Target="/ppt/slides/slide5.xml" Id="Rf1877caaddf04533" /><Relationship Type="http://schemas.openxmlformats.org/officeDocument/2006/relationships/slide" Target="/ppt/slides/slide6.xml" Id="R1f10c8c07a5b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d5a8a94cf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e709c3214658" /><Relationship Type="http://schemas.openxmlformats.org/officeDocument/2006/relationships/theme" Target="/ppt/slideMasters/theme/theme1.xml" Id="Ra4404e068239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8e709c321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51589c42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c9d1a0d5c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415ed771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d1cb13aef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48fe3ac8b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3f58a1f38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REGNSKAPSFØRERNE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9 620 840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6 676 542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17 221 277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22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952 231 294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REGNSKAPSFØRERNE AS</a:t>
            </a:r>
          </a:p>
        </p:txBody>
      </p:sp>
    </p:spTree>
  </p:cSld>
  <p:clrMapOvr>
    <a:masterClrMapping xmlns:a="http://schemas.openxmlformats.org/drawingml/2006/main"/>
  </p:clrMapOvr>
</p:sld>
</file>