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ffa6ccac134b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ff07b75aee4757"/>
  </p:sldMasterIdLst>
  <p:sldIdLst>
    <p:sldId xmlns:r="http://schemas.openxmlformats.org/officeDocument/2006/relationships" id="256" r:id="R8c23edb202864ed3"/>
    <p:sldId xmlns:r="http://schemas.openxmlformats.org/officeDocument/2006/relationships" id="257" r:id="R938d6c9a8ba34dd3"/>
    <p:sldId xmlns:r="http://schemas.openxmlformats.org/officeDocument/2006/relationships" id="258" r:id="R02b79d59250f4f98"/>
    <p:sldId xmlns:r="http://schemas.openxmlformats.org/officeDocument/2006/relationships" id="259" r:id="R41a86700cd8f4fa8"/>
    <p:sldId xmlns:r="http://schemas.openxmlformats.org/officeDocument/2006/relationships" id="260" r:id="R96c9062e37034d1e"/>
    <p:sldId xmlns:r="http://schemas.openxmlformats.org/officeDocument/2006/relationships" id="261" r:id="Rc5d7a4e8a64d42ae"/>
    <p:sldId xmlns:r="http://schemas.openxmlformats.org/officeDocument/2006/relationships" id="262" r:id="Rb6eba73ac86b43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ff07b75aee4757" /><Relationship Type="http://schemas.openxmlformats.org/officeDocument/2006/relationships/slide" Target="/ppt/slides/slide1.xml" Id="R8c23edb202864ed3" /><Relationship Type="http://schemas.openxmlformats.org/officeDocument/2006/relationships/slide" Target="/ppt/slides/slide2.xml" Id="R938d6c9a8ba34dd3" /><Relationship Type="http://schemas.openxmlformats.org/officeDocument/2006/relationships/slide" Target="/ppt/slides/slide3.xml" Id="R02b79d59250f4f98" /><Relationship Type="http://schemas.openxmlformats.org/officeDocument/2006/relationships/slide" Target="/ppt/slides/slide4.xml" Id="R41a86700cd8f4fa8" /><Relationship Type="http://schemas.openxmlformats.org/officeDocument/2006/relationships/slide" Target="/ppt/slides/slide5.xml" Id="R96c9062e37034d1e" /><Relationship Type="http://schemas.openxmlformats.org/officeDocument/2006/relationships/slide" Target="/ppt/slides/slide6.xml" Id="Rc5d7a4e8a64d42ae" /><Relationship Type="http://schemas.openxmlformats.org/officeDocument/2006/relationships/slide" Target="/ppt/slides/slide7.xml" Id="Rb6eba73ac86b43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db34799c774e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a2fd707a748b5" /><Relationship Type="http://schemas.openxmlformats.org/officeDocument/2006/relationships/theme" Target="/ppt/slideMasters/theme/theme1.xml" Id="Ra930fb7ba0cb49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da2fd707a748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ce41abaa54a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adbbb128349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e5620d36049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2ddfddbaa49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025a4702d47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6c9d6518a48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67b4a290340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FROGNES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FROGNES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−1 423 619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111 638 594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450 321 592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644 428 148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ULTRA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952 232 711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FROGNES AS</a:t>
            </a:r>
          </a:p>
        </p:txBody>
      </p:sp>
    </p:spTree>
  </p:cSld>
  <p:clrMapOvr>
    <a:masterClrMapping xmlns:a="http://schemas.openxmlformats.org/drawingml/2006/main"/>
  </p:clrMapOvr>
</p:sld>
</file>