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73e32a1f14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459a8f9d84ff8"/>
  </p:sldMasterIdLst>
  <p:sldIdLst>
    <p:sldId xmlns:r="http://schemas.openxmlformats.org/officeDocument/2006/relationships" id="256" r:id="R3c95c56687e946d8"/>
    <p:sldId xmlns:r="http://schemas.openxmlformats.org/officeDocument/2006/relationships" id="257" r:id="Rb7ac41cbf3654e28"/>
    <p:sldId xmlns:r="http://schemas.openxmlformats.org/officeDocument/2006/relationships" id="258" r:id="Ra211a14bbf524562"/>
    <p:sldId xmlns:r="http://schemas.openxmlformats.org/officeDocument/2006/relationships" id="259" r:id="Rf665ee9722204636"/>
    <p:sldId xmlns:r="http://schemas.openxmlformats.org/officeDocument/2006/relationships" id="260" r:id="Rce630a41bcbb490a"/>
    <p:sldId xmlns:r="http://schemas.openxmlformats.org/officeDocument/2006/relationships" id="261" r:id="Rbd2717d3a86c4704"/>
    <p:sldId xmlns:r="http://schemas.openxmlformats.org/officeDocument/2006/relationships" id="262" r:id="R386e5594e6aa47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459a8f9d84ff8" /><Relationship Type="http://schemas.openxmlformats.org/officeDocument/2006/relationships/slide" Target="/ppt/slides/slide1.xml" Id="R3c95c56687e946d8" /><Relationship Type="http://schemas.openxmlformats.org/officeDocument/2006/relationships/slide" Target="/ppt/slides/slide2.xml" Id="Rb7ac41cbf3654e28" /><Relationship Type="http://schemas.openxmlformats.org/officeDocument/2006/relationships/slide" Target="/ppt/slides/slide3.xml" Id="Ra211a14bbf524562" /><Relationship Type="http://schemas.openxmlformats.org/officeDocument/2006/relationships/slide" Target="/ppt/slides/slide4.xml" Id="Rf665ee9722204636" /><Relationship Type="http://schemas.openxmlformats.org/officeDocument/2006/relationships/slide" Target="/ppt/slides/slide5.xml" Id="Rce630a41bcbb490a" /><Relationship Type="http://schemas.openxmlformats.org/officeDocument/2006/relationships/slide" Target="/ppt/slides/slide6.xml" Id="Rbd2717d3a86c4704" /><Relationship Type="http://schemas.openxmlformats.org/officeDocument/2006/relationships/slide" Target="/ppt/slides/slide7.xml" Id="R386e5594e6aa47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55360080846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c08af4b7e4dcd" /><Relationship Type="http://schemas.openxmlformats.org/officeDocument/2006/relationships/theme" Target="/ppt/slideMasters/theme/theme1.xml" Id="Rdcb725186f5145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c08af4b7e4d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e7362005349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0faf0217042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61ab4d45e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6714775fb46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66bde82cc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e4a28168349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b2a0ca6304b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RAFO ENGROS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RAFO ENGROS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1 028 546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2 033 013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Smedbergveien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55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kontor@rafo.no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952 257 234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ENGROS AS</a:t>
            </a:r>
          </a:p>
        </p:txBody>
      </p:sp>
    </p:spTree>
  </p:cSld>
  <p:clrMapOvr>
    <a:masterClrMapping xmlns:a="http://schemas.openxmlformats.org/drawingml/2006/main"/>
  </p:clrMapOvr>
</p:sld>
</file>