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f54a04dd7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c710ee72a426b"/>
  </p:sldMasterIdLst>
  <p:sldIdLst>
    <p:sldId xmlns:r="http://schemas.openxmlformats.org/officeDocument/2006/relationships" id="256" r:id="Ra32640b2ff8f425a"/>
    <p:sldId xmlns:r="http://schemas.openxmlformats.org/officeDocument/2006/relationships" id="257" r:id="R0865314bcf0b4133"/>
    <p:sldId xmlns:r="http://schemas.openxmlformats.org/officeDocument/2006/relationships" id="258" r:id="Rfaeab73c3c6e4df1"/>
    <p:sldId xmlns:r="http://schemas.openxmlformats.org/officeDocument/2006/relationships" id="259" r:id="R330303d1c9a54ac1"/>
    <p:sldId xmlns:r="http://schemas.openxmlformats.org/officeDocument/2006/relationships" id="260" r:id="R61a5a6a1009b4055"/>
    <p:sldId xmlns:r="http://schemas.openxmlformats.org/officeDocument/2006/relationships" id="261" r:id="Rfbb1c01883504d9b"/>
    <p:sldId xmlns:r="http://schemas.openxmlformats.org/officeDocument/2006/relationships" id="262" r:id="R455baea3706c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c710ee72a426b" /><Relationship Type="http://schemas.openxmlformats.org/officeDocument/2006/relationships/slide" Target="/ppt/slides/slide1.xml" Id="Ra32640b2ff8f425a" /><Relationship Type="http://schemas.openxmlformats.org/officeDocument/2006/relationships/slide" Target="/ppt/slides/slide2.xml" Id="R0865314bcf0b4133" /><Relationship Type="http://schemas.openxmlformats.org/officeDocument/2006/relationships/slide" Target="/ppt/slides/slide3.xml" Id="Rfaeab73c3c6e4df1" /><Relationship Type="http://schemas.openxmlformats.org/officeDocument/2006/relationships/slide" Target="/ppt/slides/slide4.xml" Id="R330303d1c9a54ac1" /><Relationship Type="http://schemas.openxmlformats.org/officeDocument/2006/relationships/slide" Target="/ppt/slides/slide5.xml" Id="R61a5a6a1009b4055" /><Relationship Type="http://schemas.openxmlformats.org/officeDocument/2006/relationships/slide" Target="/ppt/slides/slide6.xml" Id="Rfbb1c01883504d9b" /><Relationship Type="http://schemas.openxmlformats.org/officeDocument/2006/relationships/slide" Target="/ppt/slides/slide7.xml" Id="R455baea3706c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0fbe5a3a2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553b20e24722" /><Relationship Type="http://schemas.openxmlformats.org/officeDocument/2006/relationships/theme" Target="/ppt/slideMasters/theme/theme1.xml" Id="R376e7b899100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e553b20e2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673ffd5b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88fc81fe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6b56ea56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e4237378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bf7ed83e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fc5e1409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e5268af5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STÅL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STÅL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144 983 486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16 821 682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61 446 239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EIDSMO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91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knut-e@trondheimstaal.no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www.trondheimstaal.no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952 272 462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STÅL AS</a:t>
            </a:r>
          </a:p>
        </p:txBody>
      </p:sp>
    </p:spTree>
  </p:cSld>
  <p:clrMapOvr>
    <a:masterClrMapping xmlns:a="http://schemas.openxmlformats.org/drawingml/2006/main"/>
  </p:clrMapOvr>
</p:sld>
</file>