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0f67fa51f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e183ab5cc4690"/>
  </p:sldMasterIdLst>
  <p:sldIdLst>
    <p:sldId xmlns:r="http://schemas.openxmlformats.org/officeDocument/2006/relationships" id="256" r:id="Rdce66a1dda6d4a68"/>
    <p:sldId xmlns:r="http://schemas.openxmlformats.org/officeDocument/2006/relationships" id="257" r:id="Rbb3eb5ad4fd9431d"/>
    <p:sldId xmlns:r="http://schemas.openxmlformats.org/officeDocument/2006/relationships" id="258" r:id="Rffffc684b2d64034"/>
    <p:sldId xmlns:r="http://schemas.openxmlformats.org/officeDocument/2006/relationships" id="259" r:id="R7eddd268009346dc"/>
    <p:sldId xmlns:r="http://schemas.openxmlformats.org/officeDocument/2006/relationships" id="260" r:id="R8c9d5eb49ebd45fc"/>
    <p:sldId xmlns:r="http://schemas.openxmlformats.org/officeDocument/2006/relationships" id="261" r:id="R5b6a8082d7ea45ec"/>
    <p:sldId xmlns:r="http://schemas.openxmlformats.org/officeDocument/2006/relationships" id="262" r:id="Rb01565307413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e183ab5cc4690" /><Relationship Type="http://schemas.openxmlformats.org/officeDocument/2006/relationships/slide" Target="/ppt/slides/slide1.xml" Id="Rdce66a1dda6d4a68" /><Relationship Type="http://schemas.openxmlformats.org/officeDocument/2006/relationships/slide" Target="/ppt/slides/slide2.xml" Id="Rbb3eb5ad4fd9431d" /><Relationship Type="http://schemas.openxmlformats.org/officeDocument/2006/relationships/slide" Target="/ppt/slides/slide3.xml" Id="Rffffc684b2d64034" /><Relationship Type="http://schemas.openxmlformats.org/officeDocument/2006/relationships/slide" Target="/ppt/slides/slide4.xml" Id="R7eddd268009346dc" /><Relationship Type="http://schemas.openxmlformats.org/officeDocument/2006/relationships/slide" Target="/ppt/slides/slide5.xml" Id="R8c9d5eb49ebd45fc" /><Relationship Type="http://schemas.openxmlformats.org/officeDocument/2006/relationships/slide" Target="/ppt/slides/slide6.xml" Id="R5b6a8082d7ea45ec" /><Relationship Type="http://schemas.openxmlformats.org/officeDocument/2006/relationships/slide" Target="/ppt/slides/slide7.xml" Id="Rb01565307413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1650bab6a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b84a5cf54703" /><Relationship Type="http://schemas.openxmlformats.org/officeDocument/2006/relationships/theme" Target="/ppt/slideMasters/theme/theme1.xml" Id="Rddaadf8184a6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6b84a5cf5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99acb6c24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f92e4d0d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b7859e93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59d0a966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dbed166a6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c32b6c94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1712f582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 REGNSKAP AS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3 081 903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 HOLDING AS  –  40,7 %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GØTHE HOLDING AS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HEGERNES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BULAVA OLEKSANDR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15 96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952 331 043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 REGNSKAP AS</a:t>
            </a:r>
          </a:p>
        </p:txBody>
      </p:sp>
    </p:spTree>
  </p:cSld>
  <p:clrMapOvr>
    <a:masterClrMapping xmlns:a="http://schemas.openxmlformats.org/drawingml/2006/main"/>
  </p:clrMapOvr>
</p:sld>
</file>