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2598b20f7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405f1984b4950"/>
  </p:sldMasterIdLst>
  <p:sldIdLst>
    <p:sldId xmlns:r="http://schemas.openxmlformats.org/officeDocument/2006/relationships" id="256" r:id="R251a214d56d4494f"/>
    <p:sldId xmlns:r="http://schemas.openxmlformats.org/officeDocument/2006/relationships" id="257" r:id="Rbf3fabb300544392"/>
    <p:sldId xmlns:r="http://schemas.openxmlformats.org/officeDocument/2006/relationships" id="258" r:id="R8e9674444f8d47ce"/>
    <p:sldId xmlns:r="http://schemas.openxmlformats.org/officeDocument/2006/relationships" id="259" r:id="Rf9796e76aa0e4c43"/>
    <p:sldId xmlns:r="http://schemas.openxmlformats.org/officeDocument/2006/relationships" id="260" r:id="R2a5ccebf7ee44726"/>
    <p:sldId xmlns:r="http://schemas.openxmlformats.org/officeDocument/2006/relationships" id="261" r:id="Ra1363f5d3b64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405f1984b4950" /><Relationship Type="http://schemas.openxmlformats.org/officeDocument/2006/relationships/slide" Target="/ppt/slides/slide1.xml" Id="R251a214d56d4494f" /><Relationship Type="http://schemas.openxmlformats.org/officeDocument/2006/relationships/slide" Target="/ppt/slides/slide2.xml" Id="Rbf3fabb300544392" /><Relationship Type="http://schemas.openxmlformats.org/officeDocument/2006/relationships/slide" Target="/ppt/slides/slide3.xml" Id="R8e9674444f8d47ce" /><Relationship Type="http://schemas.openxmlformats.org/officeDocument/2006/relationships/slide" Target="/ppt/slides/slide4.xml" Id="Rf9796e76aa0e4c43" /><Relationship Type="http://schemas.openxmlformats.org/officeDocument/2006/relationships/slide" Target="/ppt/slides/slide5.xml" Id="R2a5ccebf7ee44726" /><Relationship Type="http://schemas.openxmlformats.org/officeDocument/2006/relationships/slide" Target="/ppt/slides/slide6.xml" Id="Ra1363f5d3b64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7318538c5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f204dfc140fb" /><Relationship Type="http://schemas.openxmlformats.org/officeDocument/2006/relationships/theme" Target="/ppt/slideMasters/theme/theme1.xml" Id="R4692c93e4cf3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ef204dfc140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dc9beaf21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cf7553a4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08ae25b5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2aa6cf60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2a51dfdf9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9c800169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VELFERDSSTIFTELSEN FOR AKER SOLUTIONS ANSATTE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VELFERDSSTIFTELSEN FOR AKER SOLUTIONS ANSATTE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−1 421 599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15 584 707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952 392 964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VELFERDSSTIFTELSEN FOR AKER SOLUTIONS ANSATTE</a:t>
            </a:r>
          </a:p>
        </p:txBody>
      </p:sp>
    </p:spTree>
  </p:cSld>
  <p:clrMapOvr>
    <a:masterClrMapping xmlns:a="http://schemas.openxmlformats.org/drawingml/2006/main"/>
  </p:clrMapOvr>
</p:sld>
</file>