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12c04a6eec41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70d8d517e840a6"/>
  </p:sldMasterIdLst>
  <p:sldIdLst>
    <p:sldId xmlns:r="http://schemas.openxmlformats.org/officeDocument/2006/relationships" id="256" r:id="R438a8e2f0f0c480f"/>
    <p:sldId xmlns:r="http://schemas.openxmlformats.org/officeDocument/2006/relationships" id="257" r:id="Rb0145c62df664552"/>
    <p:sldId xmlns:r="http://schemas.openxmlformats.org/officeDocument/2006/relationships" id="258" r:id="R694cabbcdb044219"/>
    <p:sldId xmlns:r="http://schemas.openxmlformats.org/officeDocument/2006/relationships" id="259" r:id="R4dc8c6e5c4ad4eb9"/>
    <p:sldId xmlns:r="http://schemas.openxmlformats.org/officeDocument/2006/relationships" id="260" r:id="R08e6d913f9824949"/>
    <p:sldId xmlns:r="http://schemas.openxmlformats.org/officeDocument/2006/relationships" id="261" r:id="R17a060765e90449b"/>
    <p:sldId xmlns:r="http://schemas.openxmlformats.org/officeDocument/2006/relationships" id="262" r:id="R7ebdd5a92d2b42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0d8d517e840a6" /><Relationship Type="http://schemas.openxmlformats.org/officeDocument/2006/relationships/slide" Target="/ppt/slides/slide1.xml" Id="R438a8e2f0f0c480f" /><Relationship Type="http://schemas.openxmlformats.org/officeDocument/2006/relationships/slide" Target="/ppt/slides/slide2.xml" Id="Rb0145c62df664552" /><Relationship Type="http://schemas.openxmlformats.org/officeDocument/2006/relationships/slide" Target="/ppt/slides/slide3.xml" Id="R694cabbcdb044219" /><Relationship Type="http://schemas.openxmlformats.org/officeDocument/2006/relationships/slide" Target="/ppt/slides/slide4.xml" Id="R4dc8c6e5c4ad4eb9" /><Relationship Type="http://schemas.openxmlformats.org/officeDocument/2006/relationships/slide" Target="/ppt/slides/slide5.xml" Id="R08e6d913f9824949" /><Relationship Type="http://schemas.openxmlformats.org/officeDocument/2006/relationships/slide" Target="/ppt/slides/slide6.xml" Id="R17a060765e90449b" /><Relationship Type="http://schemas.openxmlformats.org/officeDocument/2006/relationships/slide" Target="/ppt/slides/slide7.xml" Id="R7ebdd5a92d2b42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e4ee6ba4140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2828a348e428e" /><Relationship Type="http://schemas.openxmlformats.org/officeDocument/2006/relationships/theme" Target="/ppt/slideMasters/theme/theme1.xml" Id="R96a5470c87da47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a2828a348e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cc51c3d63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323a5310547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16ee26a6c4d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0e1e4b1f340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12a1b1c6043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dcbcd890c41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a06b4e1b24f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EUROMILJØ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EUROMILJØ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15 634 546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−688 714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32 482 013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10 793 565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68 071 608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HELT OPPLAGT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REGNSKAPSFØRERNE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Slimeveien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952 418 440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AS</a:t>
            </a:r>
          </a:p>
        </p:txBody>
      </p:sp>
    </p:spTree>
  </p:cSld>
  <p:clrMapOvr>
    <a:masterClrMapping xmlns:a="http://schemas.openxmlformats.org/drawingml/2006/main"/>
  </p:clrMapOvr>
</p:sld>
</file>