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15c979260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4a72a4cea4c57"/>
  </p:sldMasterIdLst>
  <p:sldIdLst>
    <p:sldId xmlns:r="http://schemas.openxmlformats.org/officeDocument/2006/relationships" id="256" r:id="R725d8618653e4deb"/>
    <p:sldId xmlns:r="http://schemas.openxmlformats.org/officeDocument/2006/relationships" id="257" r:id="Rf9b63024d4f14a7e"/>
    <p:sldId xmlns:r="http://schemas.openxmlformats.org/officeDocument/2006/relationships" id="258" r:id="R7af1ca01cd694da7"/>
    <p:sldId xmlns:r="http://schemas.openxmlformats.org/officeDocument/2006/relationships" id="259" r:id="Rd227ef78fd104824"/>
    <p:sldId xmlns:r="http://schemas.openxmlformats.org/officeDocument/2006/relationships" id="260" r:id="Rfc56300316904e17"/>
    <p:sldId xmlns:r="http://schemas.openxmlformats.org/officeDocument/2006/relationships" id="261" r:id="Rfc89add5a4c74b66"/>
    <p:sldId xmlns:r="http://schemas.openxmlformats.org/officeDocument/2006/relationships" id="262" r:id="R53e931a0327a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4a72a4cea4c57" /><Relationship Type="http://schemas.openxmlformats.org/officeDocument/2006/relationships/slide" Target="/ppt/slides/slide1.xml" Id="R725d8618653e4deb" /><Relationship Type="http://schemas.openxmlformats.org/officeDocument/2006/relationships/slide" Target="/ppt/slides/slide2.xml" Id="Rf9b63024d4f14a7e" /><Relationship Type="http://schemas.openxmlformats.org/officeDocument/2006/relationships/slide" Target="/ppt/slides/slide3.xml" Id="R7af1ca01cd694da7" /><Relationship Type="http://schemas.openxmlformats.org/officeDocument/2006/relationships/slide" Target="/ppt/slides/slide4.xml" Id="Rd227ef78fd104824" /><Relationship Type="http://schemas.openxmlformats.org/officeDocument/2006/relationships/slide" Target="/ppt/slides/slide5.xml" Id="Rfc56300316904e17" /><Relationship Type="http://schemas.openxmlformats.org/officeDocument/2006/relationships/slide" Target="/ppt/slides/slide6.xml" Id="Rfc89add5a4c74b66" /><Relationship Type="http://schemas.openxmlformats.org/officeDocument/2006/relationships/slide" Target="/ppt/slides/slide7.xml" Id="R53e931a0327a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a66fc515d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ea5484ce4058" /><Relationship Type="http://schemas.openxmlformats.org/officeDocument/2006/relationships/theme" Target="/ppt/slideMasters/theme/theme1.xml" Id="Re4b2fbb7c0b2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2ea5484ce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11e3c7a1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dc8b4ec3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a760c433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9457fd91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02e02528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41b6d41d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48f16e33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LARSENS KJØLESERVICE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LARSENS KJØLESERVICE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32 161 490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11 739 485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16 846 833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Thermoplassen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61131000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952 438 727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LARSENS KJØLESERVICE AS</a:t>
            </a:r>
          </a:p>
        </p:txBody>
      </p:sp>
    </p:spTree>
  </p:cSld>
  <p:clrMapOvr>
    <a:masterClrMapping xmlns:a="http://schemas.openxmlformats.org/drawingml/2006/main"/>
  </p:clrMapOvr>
</p:sld>
</file>