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222b4d2d7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1e772d8cd46b4"/>
  </p:sldMasterIdLst>
  <p:sldIdLst>
    <p:sldId xmlns:r="http://schemas.openxmlformats.org/officeDocument/2006/relationships" id="256" r:id="Re124ee2aa2914895"/>
    <p:sldId xmlns:r="http://schemas.openxmlformats.org/officeDocument/2006/relationships" id="257" r:id="R23212b1795ff4f4d"/>
    <p:sldId xmlns:r="http://schemas.openxmlformats.org/officeDocument/2006/relationships" id="258" r:id="Re1fdc9bc443d48bc"/>
    <p:sldId xmlns:r="http://schemas.openxmlformats.org/officeDocument/2006/relationships" id="259" r:id="R5c80bb34e0004848"/>
    <p:sldId xmlns:r="http://schemas.openxmlformats.org/officeDocument/2006/relationships" id="260" r:id="R75f69c6dbe174448"/>
    <p:sldId xmlns:r="http://schemas.openxmlformats.org/officeDocument/2006/relationships" id="261" r:id="R48a72f75bd244c61"/>
    <p:sldId xmlns:r="http://schemas.openxmlformats.org/officeDocument/2006/relationships" id="262" r:id="R7d6e177ca63f46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1e772d8cd46b4" /><Relationship Type="http://schemas.openxmlformats.org/officeDocument/2006/relationships/slide" Target="/ppt/slides/slide1.xml" Id="Re124ee2aa2914895" /><Relationship Type="http://schemas.openxmlformats.org/officeDocument/2006/relationships/slide" Target="/ppt/slides/slide2.xml" Id="R23212b1795ff4f4d" /><Relationship Type="http://schemas.openxmlformats.org/officeDocument/2006/relationships/slide" Target="/ppt/slides/slide3.xml" Id="Re1fdc9bc443d48bc" /><Relationship Type="http://schemas.openxmlformats.org/officeDocument/2006/relationships/slide" Target="/ppt/slides/slide4.xml" Id="R5c80bb34e0004848" /><Relationship Type="http://schemas.openxmlformats.org/officeDocument/2006/relationships/slide" Target="/ppt/slides/slide5.xml" Id="R75f69c6dbe174448" /><Relationship Type="http://schemas.openxmlformats.org/officeDocument/2006/relationships/slide" Target="/ppt/slides/slide6.xml" Id="R48a72f75bd244c61" /><Relationship Type="http://schemas.openxmlformats.org/officeDocument/2006/relationships/slide" Target="/ppt/slides/slide7.xml" Id="R7d6e177ca63f46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ce7d10516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9226f55154da6" /><Relationship Type="http://schemas.openxmlformats.org/officeDocument/2006/relationships/theme" Target="/ppt/slideMasters/theme/theme1.xml" Id="R861760c5641a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9226f5515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bdb4c8d9d4e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399aa09d4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725e88ad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ce4383e9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1343fe39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d8305a8a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447a1f04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HOTELL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HOTELL LILLEHAMMER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39 187 860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30 396 222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114 647 335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254 104 845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952 479 806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HOTELL LILLEHAMMER AS</a:t>
            </a:r>
          </a:p>
        </p:txBody>
      </p:sp>
    </p:spTree>
  </p:cSld>
  <p:clrMapOvr>
    <a:masterClrMapping xmlns:a="http://schemas.openxmlformats.org/drawingml/2006/main"/>
  </p:clrMapOvr>
</p:sld>
</file>