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59dba17f1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0319c72cc45fc"/>
  </p:sldMasterIdLst>
  <p:sldIdLst>
    <p:sldId xmlns:r="http://schemas.openxmlformats.org/officeDocument/2006/relationships" id="256" r:id="Ra2c1421d99994305"/>
    <p:sldId xmlns:r="http://schemas.openxmlformats.org/officeDocument/2006/relationships" id="257" r:id="R4eaa4406387b4d7f"/>
    <p:sldId xmlns:r="http://schemas.openxmlformats.org/officeDocument/2006/relationships" id="258" r:id="Rcd540a4e4b0a4ce6"/>
    <p:sldId xmlns:r="http://schemas.openxmlformats.org/officeDocument/2006/relationships" id="259" r:id="R75424d21ccc6461c"/>
    <p:sldId xmlns:r="http://schemas.openxmlformats.org/officeDocument/2006/relationships" id="260" r:id="R5ee33f5a24054b89"/>
    <p:sldId xmlns:r="http://schemas.openxmlformats.org/officeDocument/2006/relationships" id="261" r:id="R97784f2091f04f72"/>
    <p:sldId xmlns:r="http://schemas.openxmlformats.org/officeDocument/2006/relationships" id="262" r:id="R4f8718f8cc73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0319c72cc45fc" /><Relationship Type="http://schemas.openxmlformats.org/officeDocument/2006/relationships/slide" Target="/ppt/slides/slide1.xml" Id="Ra2c1421d99994305" /><Relationship Type="http://schemas.openxmlformats.org/officeDocument/2006/relationships/slide" Target="/ppt/slides/slide2.xml" Id="R4eaa4406387b4d7f" /><Relationship Type="http://schemas.openxmlformats.org/officeDocument/2006/relationships/slide" Target="/ppt/slides/slide3.xml" Id="Rcd540a4e4b0a4ce6" /><Relationship Type="http://schemas.openxmlformats.org/officeDocument/2006/relationships/slide" Target="/ppt/slides/slide4.xml" Id="R75424d21ccc6461c" /><Relationship Type="http://schemas.openxmlformats.org/officeDocument/2006/relationships/slide" Target="/ppt/slides/slide5.xml" Id="R5ee33f5a24054b89" /><Relationship Type="http://schemas.openxmlformats.org/officeDocument/2006/relationships/slide" Target="/ppt/slides/slide6.xml" Id="R97784f2091f04f72" /><Relationship Type="http://schemas.openxmlformats.org/officeDocument/2006/relationships/slide" Target="/ppt/slides/slide7.xml" Id="R4f8718f8cc73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9965b32fd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1cc564474c47" /><Relationship Type="http://schemas.openxmlformats.org/officeDocument/2006/relationships/theme" Target="/ppt/slideMasters/theme/theme1.xml" Id="Rb8684f991e54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61cc56447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d1d7ea6d7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cb6021dd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381a44e84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8a066f2a2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f56a3c993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0e2009a2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bd59c6c5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ASKØY 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 DATA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2 155 711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KJERSTI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57C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56146149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952 521 896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DATA AS</a:t>
            </a:r>
          </a:p>
        </p:txBody>
      </p:sp>
    </p:spTree>
  </p:cSld>
  <p:clrMapOvr>
    <a:masterClrMapping xmlns:a="http://schemas.openxmlformats.org/drawingml/2006/main"/>
  </p:clrMapOvr>
</p:sld>
</file>