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746cfd990348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ff23370c174790"/>
  </p:sldMasterIdLst>
  <p:sldIdLst>
    <p:sldId xmlns:r="http://schemas.openxmlformats.org/officeDocument/2006/relationships" id="256" r:id="R7f0a7a3de4de44ac"/>
    <p:sldId xmlns:r="http://schemas.openxmlformats.org/officeDocument/2006/relationships" id="257" r:id="R44ecdc3cad8d4f9d"/>
    <p:sldId xmlns:r="http://schemas.openxmlformats.org/officeDocument/2006/relationships" id="258" r:id="R0abd63e715cd4eef"/>
    <p:sldId xmlns:r="http://schemas.openxmlformats.org/officeDocument/2006/relationships" id="259" r:id="R316ee80b9f4a49a9"/>
    <p:sldId xmlns:r="http://schemas.openxmlformats.org/officeDocument/2006/relationships" id="260" r:id="Rb30eabb586e043f3"/>
    <p:sldId xmlns:r="http://schemas.openxmlformats.org/officeDocument/2006/relationships" id="261" r:id="R4eca874fa17e4fb7"/>
    <p:sldId xmlns:r="http://schemas.openxmlformats.org/officeDocument/2006/relationships" id="262" r:id="R859fb3b9e69f46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f23370c174790" /><Relationship Type="http://schemas.openxmlformats.org/officeDocument/2006/relationships/slide" Target="/ppt/slides/slide1.xml" Id="R7f0a7a3de4de44ac" /><Relationship Type="http://schemas.openxmlformats.org/officeDocument/2006/relationships/slide" Target="/ppt/slides/slide2.xml" Id="R44ecdc3cad8d4f9d" /><Relationship Type="http://schemas.openxmlformats.org/officeDocument/2006/relationships/slide" Target="/ppt/slides/slide3.xml" Id="R0abd63e715cd4eef" /><Relationship Type="http://schemas.openxmlformats.org/officeDocument/2006/relationships/slide" Target="/ppt/slides/slide4.xml" Id="R316ee80b9f4a49a9" /><Relationship Type="http://schemas.openxmlformats.org/officeDocument/2006/relationships/slide" Target="/ppt/slides/slide5.xml" Id="Rb30eabb586e043f3" /><Relationship Type="http://schemas.openxmlformats.org/officeDocument/2006/relationships/slide" Target="/ppt/slides/slide6.xml" Id="R4eca874fa17e4fb7" /><Relationship Type="http://schemas.openxmlformats.org/officeDocument/2006/relationships/slide" Target="/ppt/slides/slide7.xml" Id="R859fb3b9e69f46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7875914bd4a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d3c0fefe84705" /><Relationship Type="http://schemas.openxmlformats.org/officeDocument/2006/relationships/theme" Target="/ppt/slideMasters/theme/theme1.xml" Id="R9c0912b0dddc4a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1d3c0fefe847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509a4cff748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f25f5dc2040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3be8c364340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9e3ab0a774e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0efe808ac4b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795bd34854c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b4008b92e49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COMBIMAT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COMBIMAT AS ble etablert [år] og holder til i Fiskå.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36 630 285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2 725 854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2 870 080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7 404 324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 RISTESUND NYSTØYL  –  42,9 %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 NYSTØYL  –  34,3 %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MIRIAM NYSTØYL  –  22,9 %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Combisenteret, Fiskå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6143 Fiskå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700 21352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spar.fiskabygd@spar.no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952 528 076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