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c4acecaec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681c6a88b4be1"/>
  </p:sldMasterIdLst>
  <p:sldIdLst>
    <p:sldId xmlns:r="http://schemas.openxmlformats.org/officeDocument/2006/relationships" id="256" r:id="R06e87a95a3ac4ff4"/>
    <p:sldId xmlns:r="http://schemas.openxmlformats.org/officeDocument/2006/relationships" id="257" r:id="Re1427e7cb78f4c74"/>
    <p:sldId xmlns:r="http://schemas.openxmlformats.org/officeDocument/2006/relationships" id="258" r:id="R77ea27ad5554445a"/>
    <p:sldId xmlns:r="http://schemas.openxmlformats.org/officeDocument/2006/relationships" id="259" r:id="Rf093ed3f17f64b4c"/>
    <p:sldId xmlns:r="http://schemas.openxmlformats.org/officeDocument/2006/relationships" id="260" r:id="R5ca5818f58d343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681c6a88b4be1" /><Relationship Type="http://schemas.openxmlformats.org/officeDocument/2006/relationships/slide" Target="/ppt/slides/slide1.xml" Id="R06e87a95a3ac4ff4" /><Relationship Type="http://schemas.openxmlformats.org/officeDocument/2006/relationships/slide" Target="/ppt/slides/slide2.xml" Id="Re1427e7cb78f4c74" /><Relationship Type="http://schemas.openxmlformats.org/officeDocument/2006/relationships/slide" Target="/ppt/slides/slide3.xml" Id="R77ea27ad5554445a" /><Relationship Type="http://schemas.openxmlformats.org/officeDocument/2006/relationships/slide" Target="/ppt/slides/slide4.xml" Id="Rf093ed3f17f64b4c" /><Relationship Type="http://schemas.openxmlformats.org/officeDocument/2006/relationships/slide" Target="/ppt/slides/slide5.xml" Id="R5ca5818f58d343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43ff3087c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327b45fa241ef" /><Relationship Type="http://schemas.openxmlformats.org/officeDocument/2006/relationships/theme" Target="/ppt/slideMasters/theme/theme1.xml" Id="Rd12e190881be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2327b45fa2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ac9a0efcf41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5cc8b3f7c41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99b398d54e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765e6b3de4c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d3e497bd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RÆLINGEN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RÆLINGEN KOMMUNE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Bjørnholthagan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83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postmottak@ralingen.kommune.no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www.ralingen.kommune.no/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952 540 556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RÆLINGEN KOMMUNE</a:t>
            </a:r>
          </a:p>
        </p:txBody>
      </p:sp>
    </p:spTree>
  </p:cSld>
  <p:clrMapOvr>
    <a:masterClrMapping xmlns:a="http://schemas.openxmlformats.org/drawingml/2006/main"/>
  </p:clrMapOvr>
</p:sld>
</file>