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1571ff956345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c2e71100c4c8b"/>
  </p:sldMasterIdLst>
  <p:sldIdLst>
    <p:sldId xmlns:r="http://schemas.openxmlformats.org/officeDocument/2006/relationships" id="256" r:id="Rc0e0c9bec7404c8e"/>
    <p:sldId xmlns:r="http://schemas.openxmlformats.org/officeDocument/2006/relationships" id="257" r:id="R4cd5a6561f494d61"/>
    <p:sldId xmlns:r="http://schemas.openxmlformats.org/officeDocument/2006/relationships" id="258" r:id="R8d09aca350964c79"/>
    <p:sldId xmlns:r="http://schemas.openxmlformats.org/officeDocument/2006/relationships" id="259" r:id="Rba653a7dd2924a64"/>
    <p:sldId xmlns:r="http://schemas.openxmlformats.org/officeDocument/2006/relationships" id="260" r:id="R1af0797671244082"/>
    <p:sldId xmlns:r="http://schemas.openxmlformats.org/officeDocument/2006/relationships" id="261" r:id="R56dc9729b496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c2e71100c4c8b" /><Relationship Type="http://schemas.openxmlformats.org/officeDocument/2006/relationships/slide" Target="/ppt/slides/slide1.xml" Id="Rc0e0c9bec7404c8e" /><Relationship Type="http://schemas.openxmlformats.org/officeDocument/2006/relationships/slide" Target="/ppt/slides/slide2.xml" Id="R4cd5a6561f494d61" /><Relationship Type="http://schemas.openxmlformats.org/officeDocument/2006/relationships/slide" Target="/ppt/slides/slide3.xml" Id="R8d09aca350964c79" /><Relationship Type="http://schemas.openxmlformats.org/officeDocument/2006/relationships/slide" Target="/ppt/slides/slide4.xml" Id="Rba653a7dd2924a64" /><Relationship Type="http://schemas.openxmlformats.org/officeDocument/2006/relationships/slide" Target="/ppt/slides/slide5.xml" Id="R1af0797671244082" /><Relationship Type="http://schemas.openxmlformats.org/officeDocument/2006/relationships/slide" Target="/ppt/slides/slide6.xml" Id="R56dc9729b496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cd21ac7b042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e171c634146b8" /><Relationship Type="http://schemas.openxmlformats.org/officeDocument/2006/relationships/theme" Target="/ppt/slideMasters/theme/theme1.xml" Id="R855249da2cf9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2e171c634146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1a2ae65d3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5b0293caa4a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a2e664371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25a0bda1548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ea6cb9a414a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39c20889f47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HIMALPARTNER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HIMALPARTNER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12 727 073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4 216 243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76 90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post@himalpartner.no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www.himalpartner.no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952 555 103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