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4e2de6957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a7b7f262344a0"/>
  </p:sldMasterIdLst>
  <p:sldIdLst>
    <p:sldId xmlns:r="http://schemas.openxmlformats.org/officeDocument/2006/relationships" id="256" r:id="R68433525117d4343"/>
    <p:sldId xmlns:r="http://schemas.openxmlformats.org/officeDocument/2006/relationships" id="257" r:id="Rff04f27a55a14518"/>
    <p:sldId xmlns:r="http://schemas.openxmlformats.org/officeDocument/2006/relationships" id="258" r:id="R1ca628747cff4ef0"/>
    <p:sldId xmlns:r="http://schemas.openxmlformats.org/officeDocument/2006/relationships" id="259" r:id="Ra9938b88da9c40bb"/>
    <p:sldId xmlns:r="http://schemas.openxmlformats.org/officeDocument/2006/relationships" id="260" r:id="R99c95b2462f34d86"/>
    <p:sldId xmlns:r="http://schemas.openxmlformats.org/officeDocument/2006/relationships" id="261" r:id="Rd84be1f898324436"/>
    <p:sldId xmlns:r="http://schemas.openxmlformats.org/officeDocument/2006/relationships" id="262" r:id="R5c60753f8fb4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a7b7f262344a0" /><Relationship Type="http://schemas.openxmlformats.org/officeDocument/2006/relationships/slide" Target="/ppt/slides/slide1.xml" Id="R68433525117d4343" /><Relationship Type="http://schemas.openxmlformats.org/officeDocument/2006/relationships/slide" Target="/ppt/slides/slide2.xml" Id="Rff04f27a55a14518" /><Relationship Type="http://schemas.openxmlformats.org/officeDocument/2006/relationships/slide" Target="/ppt/slides/slide3.xml" Id="R1ca628747cff4ef0" /><Relationship Type="http://schemas.openxmlformats.org/officeDocument/2006/relationships/slide" Target="/ppt/slides/slide4.xml" Id="Ra9938b88da9c40bb" /><Relationship Type="http://schemas.openxmlformats.org/officeDocument/2006/relationships/slide" Target="/ppt/slides/slide5.xml" Id="R99c95b2462f34d86" /><Relationship Type="http://schemas.openxmlformats.org/officeDocument/2006/relationships/slide" Target="/ppt/slides/slide6.xml" Id="Rd84be1f898324436" /><Relationship Type="http://schemas.openxmlformats.org/officeDocument/2006/relationships/slide" Target="/ppt/slides/slide7.xml" Id="R5c60753f8fb4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49177ee76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4c7479d346f9" /><Relationship Type="http://schemas.openxmlformats.org/officeDocument/2006/relationships/theme" Target="/ppt/slideMasters/theme/theme1.xml" Id="Rdc31d0a9c8d1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14c7479d3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be11aadc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cb90373b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6f1c75bc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645f5f8e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7b53ad31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b0df063548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59528e0ba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ØIVIND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TORBJØRN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