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a0981936a04e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96f22443584a3b"/>
  </p:sldMasterIdLst>
  <p:sldIdLst>
    <p:sldId xmlns:r="http://schemas.openxmlformats.org/officeDocument/2006/relationships" id="256" r:id="Rc98d787b5d714e73"/>
    <p:sldId xmlns:r="http://schemas.openxmlformats.org/officeDocument/2006/relationships" id="257" r:id="Rb3e28cfe60f04df9"/>
    <p:sldId xmlns:r="http://schemas.openxmlformats.org/officeDocument/2006/relationships" id="258" r:id="R3e3ae1b46f6a4fa4"/>
    <p:sldId xmlns:r="http://schemas.openxmlformats.org/officeDocument/2006/relationships" id="259" r:id="R2ac6c7eab584495c"/>
    <p:sldId xmlns:r="http://schemas.openxmlformats.org/officeDocument/2006/relationships" id="260" r:id="R88e28354328e4424"/>
    <p:sldId xmlns:r="http://schemas.openxmlformats.org/officeDocument/2006/relationships" id="261" r:id="R3ef15ed4c6494dc6"/>
    <p:sldId xmlns:r="http://schemas.openxmlformats.org/officeDocument/2006/relationships" id="262" r:id="R4a6f3f9eb9c141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96f22443584a3b" /><Relationship Type="http://schemas.openxmlformats.org/officeDocument/2006/relationships/slide" Target="/ppt/slides/slide1.xml" Id="Rc98d787b5d714e73" /><Relationship Type="http://schemas.openxmlformats.org/officeDocument/2006/relationships/slide" Target="/ppt/slides/slide2.xml" Id="Rb3e28cfe60f04df9" /><Relationship Type="http://schemas.openxmlformats.org/officeDocument/2006/relationships/slide" Target="/ppt/slides/slide3.xml" Id="R3e3ae1b46f6a4fa4" /><Relationship Type="http://schemas.openxmlformats.org/officeDocument/2006/relationships/slide" Target="/ppt/slides/slide4.xml" Id="R2ac6c7eab584495c" /><Relationship Type="http://schemas.openxmlformats.org/officeDocument/2006/relationships/slide" Target="/ppt/slides/slide5.xml" Id="R88e28354328e4424" /><Relationship Type="http://schemas.openxmlformats.org/officeDocument/2006/relationships/slide" Target="/ppt/slides/slide6.xml" Id="R3ef15ed4c6494dc6" /><Relationship Type="http://schemas.openxmlformats.org/officeDocument/2006/relationships/slide" Target="/ppt/slides/slide7.xml" Id="R4a6f3f9eb9c141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33375445dc49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91187349d4a17" /><Relationship Type="http://schemas.openxmlformats.org/officeDocument/2006/relationships/theme" Target="/ppt/slideMasters/theme/theme1.xml" Id="R78f55b20e9a045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f91187349d4a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1e8e84820f4b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96b8153a949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65148958a4c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47fb86498445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187a028d447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ec564aec7446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0a7fcf203246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ENIMENTE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ENIMENTE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ENIMENTE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ENIMENTE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ENIMENTE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ENIMENTE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6 936 536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2 058 012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2 292 089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7 952 759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10 115 049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ENIMENTE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HELGE VIK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SENTRUM REGNSKAP AS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ENIMENTE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Bogstadveien 43A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48 09 01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www.enimente.no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952 617 443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ENIMENTE AS</a:t>
            </a:r>
          </a:p>
        </p:txBody>
      </p:sp>
    </p:spTree>
  </p:cSld>
  <p:clrMapOvr>
    <a:masterClrMapping xmlns:a="http://schemas.openxmlformats.org/drawingml/2006/main"/>
  </p:clrMapOvr>
</p:sld>
</file>