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f8f86ee73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d24834b4b43e6"/>
  </p:sldMasterIdLst>
  <p:sldIdLst>
    <p:sldId xmlns:r="http://schemas.openxmlformats.org/officeDocument/2006/relationships" id="256" r:id="R5ad06f9e69fd42e5"/>
    <p:sldId xmlns:r="http://schemas.openxmlformats.org/officeDocument/2006/relationships" id="257" r:id="R340017873f434ad2"/>
    <p:sldId xmlns:r="http://schemas.openxmlformats.org/officeDocument/2006/relationships" id="258" r:id="Rd301b0045a31476d"/>
    <p:sldId xmlns:r="http://schemas.openxmlformats.org/officeDocument/2006/relationships" id="259" r:id="R663d54200d3e4a59"/>
    <p:sldId xmlns:r="http://schemas.openxmlformats.org/officeDocument/2006/relationships" id="260" r:id="R7db757f8e1e34998"/>
    <p:sldId xmlns:r="http://schemas.openxmlformats.org/officeDocument/2006/relationships" id="261" r:id="Rb3dec7f097af4e25"/>
    <p:sldId xmlns:r="http://schemas.openxmlformats.org/officeDocument/2006/relationships" id="262" r:id="R3e18f0d28b0b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d24834b4b43e6" /><Relationship Type="http://schemas.openxmlformats.org/officeDocument/2006/relationships/slide" Target="/ppt/slides/slide1.xml" Id="R5ad06f9e69fd42e5" /><Relationship Type="http://schemas.openxmlformats.org/officeDocument/2006/relationships/slide" Target="/ppt/slides/slide2.xml" Id="R340017873f434ad2" /><Relationship Type="http://schemas.openxmlformats.org/officeDocument/2006/relationships/slide" Target="/ppt/slides/slide3.xml" Id="Rd301b0045a31476d" /><Relationship Type="http://schemas.openxmlformats.org/officeDocument/2006/relationships/slide" Target="/ppt/slides/slide4.xml" Id="R663d54200d3e4a59" /><Relationship Type="http://schemas.openxmlformats.org/officeDocument/2006/relationships/slide" Target="/ppt/slides/slide5.xml" Id="R7db757f8e1e34998" /><Relationship Type="http://schemas.openxmlformats.org/officeDocument/2006/relationships/slide" Target="/ppt/slides/slide6.xml" Id="Rb3dec7f097af4e25" /><Relationship Type="http://schemas.openxmlformats.org/officeDocument/2006/relationships/slide" Target="/ppt/slides/slide7.xml" Id="R3e18f0d28b0b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fd6a80954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1bd697b94681" /><Relationship Type="http://schemas.openxmlformats.org/officeDocument/2006/relationships/theme" Target="/ppt/slideMasters/theme/theme1.xml" Id="Rb9c4a0a221b5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01bd697b9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aed75781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7d1afa9d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aecef48b2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dbec1dd8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cacf0824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fa947c50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3e227da3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FONN KONTORSERVICE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 KONTORSERVICE AS ble etablert [år] og holder til i Herand.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2 347 553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TOLÅS CHRISTIAN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TOLÅS GJERT ASLE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TOLÅS NINA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TOLÅS BJØRG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RØSTBØ SARAH MARIE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TOLÅS KENNETH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Herandsvegen 300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5628 Herand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bjorg@fonn.no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952 674 544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 KONTORSERVICE AS</a:t>
            </a:r>
          </a:p>
        </p:txBody>
      </p:sp>
    </p:spTree>
  </p:cSld>
  <p:clrMapOvr>
    <a:masterClrMapping xmlns:a="http://schemas.openxmlformats.org/drawingml/2006/main"/>
  </p:clrMapOvr>
</p:sld>
</file>