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a8dfeaf4a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d387b57304ecc"/>
  </p:sldMasterIdLst>
  <p:sldIdLst>
    <p:sldId xmlns:r="http://schemas.openxmlformats.org/officeDocument/2006/relationships" id="256" r:id="R86db7dbbed1643de"/>
    <p:sldId xmlns:r="http://schemas.openxmlformats.org/officeDocument/2006/relationships" id="257" r:id="Rf949e7bdef4a4084"/>
    <p:sldId xmlns:r="http://schemas.openxmlformats.org/officeDocument/2006/relationships" id="258" r:id="R7339637ca4fb4d73"/>
    <p:sldId xmlns:r="http://schemas.openxmlformats.org/officeDocument/2006/relationships" id="259" r:id="R993b90af10e34074"/>
    <p:sldId xmlns:r="http://schemas.openxmlformats.org/officeDocument/2006/relationships" id="260" r:id="R006a4f157d494722"/>
    <p:sldId xmlns:r="http://schemas.openxmlformats.org/officeDocument/2006/relationships" id="261" r:id="R04bfa56e47404489"/>
    <p:sldId xmlns:r="http://schemas.openxmlformats.org/officeDocument/2006/relationships" id="262" r:id="R6415710a99dc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d387b57304ecc" /><Relationship Type="http://schemas.openxmlformats.org/officeDocument/2006/relationships/slide" Target="/ppt/slides/slide1.xml" Id="R86db7dbbed1643de" /><Relationship Type="http://schemas.openxmlformats.org/officeDocument/2006/relationships/slide" Target="/ppt/slides/slide2.xml" Id="Rf949e7bdef4a4084" /><Relationship Type="http://schemas.openxmlformats.org/officeDocument/2006/relationships/slide" Target="/ppt/slides/slide3.xml" Id="R7339637ca4fb4d73" /><Relationship Type="http://schemas.openxmlformats.org/officeDocument/2006/relationships/slide" Target="/ppt/slides/slide4.xml" Id="R993b90af10e34074" /><Relationship Type="http://schemas.openxmlformats.org/officeDocument/2006/relationships/slide" Target="/ppt/slides/slide5.xml" Id="R006a4f157d494722" /><Relationship Type="http://schemas.openxmlformats.org/officeDocument/2006/relationships/slide" Target="/ppt/slides/slide6.xml" Id="R04bfa56e47404489" /><Relationship Type="http://schemas.openxmlformats.org/officeDocument/2006/relationships/slide" Target="/ppt/slides/slide7.xml" Id="R6415710a99dc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56d7ec53c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393635c4430d" /><Relationship Type="http://schemas.openxmlformats.org/officeDocument/2006/relationships/theme" Target="/ppt/slideMasters/theme/theme1.xml" Id="Re5744ab443a4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9393635c4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9d429812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04877633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2a353959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35b2fcbf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03d1d71e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a7d78727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731a36457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GÅRDEN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GÅRDEN RØRLEGGERSERVICE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25 444 016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KEN10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MAR10N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Lindealléen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27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postmaster@gaardenror.no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gaardenror.no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952 677 004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GÅRDEN RØRLEGGERSERVICE AS</a:t>
            </a:r>
          </a:p>
        </p:txBody>
      </p:sp>
    </p:spTree>
  </p:cSld>
  <p:clrMapOvr>
    <a:masterClrMapping xmlns:a="http://schemas.openxmlformats.org/drawingml/2006/main"/>
  </p:clrMapOvr>
</p:sld>
</file>