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2b7426a58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7eb852a014150"/>
  </p:sldMasterIdLst>
  <p:sldIdLst>
    <p:sldId xmlns:r="http://schemas.openxmlformats.org/officeDocument/2006/relationships" id="256" r:id="R607094da22614dcd"/>
    <p:sldId xmlns:r="http://schemas.openxmlformats.org/officeDocument/2006/relationships" id="257" r:id="R8b3a91b4d2ae4ea4"/>
    <p:sldId xmlns:r="http://schemas.openxmlformats.org/officeDocument/2006/relationships" id="258" r:id="R603a935f4a234180"/>
    <p:sldId xmlns:r="http://schemas.openxmlformats.org/officeDocument/2006/relationships" id="259" r:id="R11c7872ae47f4f80"/>
    <p:sldId xmlns:r="http://schemas.openxmlformats.org/officeDocument/2006/relationships" id="260" r:id="R7f8471789e9e459b"/>
    <p:sldId xmlns:r="http://schemas.openxmlformats.org/officeDocument/2006/relationships" id="261" r:id="R78c6793e94ba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7eb852a014150" /><Relationship Type="http://schemas.openxmlformats.org/officeDocument/2006/relationships/slide" Target="/ppt/slides/slide1.xml" Id="R607094da22614dcd" /><Relationship Type="http://schemas.openxmlformats.org/officeDocument/2006/relationships/slide" Target="/ppt/slides/slide2.xml" Id="R8b3a91b4d2ae4ea4" /><Relationship Type="http://schemas.openxmlformats.org/officeDocument/2006/relationships/slide" Target="/ppt/slides/slide3.xml" Id="R603a935f4a234180" /><Relationship Type="http://schemas.openxmlformats.org/officeDocument/2006/relationships/slide" Target="/ppt/slides/slide4.xml" Id="R11c7872ae47f4f80" /><Relationship Type="http://schemas.openxmlformats.org/officeDocument/2006/relationships/slide" Target="/ppt/slides/slide5.xml" Id="R7f8471789e9e459b" /><Relationship Type="http://schemas.openxmlformats.org/officeDocument/2006/relationships/slide" Target="/ppt/slides/slide6.xml" Id="R78c6793e94ba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ca9b804a7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23959fad04e25" /><Relationship Type="http://schemas.openxmlformats.org/officeDocument/2006/relationships/theme" Target="/ppt/slideMasters/theme/theme1.xml" Id="R83d8cb85a462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23959fad0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2b2e6bc7e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0a2eb7d6c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a2e925d45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2419a67a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94bcc3460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7a0f629ea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