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d7cfbd4d8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0c2539f1d4c9a"/>
  </p:sldMasterIdLst>
  <p:sldIdLst>
    <p:sldId xmlns:r="http://schemas.openxmlformats.org/officeDocument/2006/relationships" id="256" r:id="Rf36f9025d0db4a98"/>
    <p:sldId xmlns:r="http://schemas.openxmlformats.org/officeDocument/2006/relationships" id="257" r:id="Rd0cd268f08204984"/>
    <p:sldId xmlns:r="http://schemas.openxmlformats.org/officeDocument/2006/relationships" id="258" r:id="R3f67cc1bf47549f3"/>
    <p:sldId xmlns:r="http://schemas.openxmlformats.org/officeDocument/2006/relationships" id="259" r:id="Rf6c5a694676049f0"/>
    <p:sldId xmlns:r="http://schemas.openxmlformats.org/officeDocument/2006/relationships" id="260" r:id="R8d34ce7e51374490"/>
    <p:sldId xmlns:r="http://schemas.openxmlformats.org/officeDocument/2006/relationships" id="261" r:id="Ra34318a4b53c45a1"/>
    <p:sldId xmlns:r="http://schemas.openxmlformats.org/officeDocument/2006/relationships" id="262" r:id="R8162d013a8d1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0c2539f1d4c9a" /><Relationship Type="http://schemas.openxmlformats.org/officeDocument/2006/relationships/slide" Target="/ppt/slides/slide1.xml" Id="Rf36f9025d0db4a98" /><Relationship Type="http://schemas.openxmlformats.org/officeDocument/2006/relationships/slide" Target="/ppt/slides/slide2.xml" Id="Rd0cd268f08204984" /><Relationship Type="http://schemas.openxmlformats.org/officeDocument/2006/relationships/slide" Target="/ppt/slides/slide3.xml" Id="R3f67cc1bf47549f3" /><Relationship Type="http://schemas.openxmlformats.org/officeDocument/2006/relationships/slide" Target="/ppt/slides/slide4.xml" Id="Rf6c5a694676049f0" /><Relationship Type="http://schemas.openxmlformats.org/officeDocument/2006/relationships/slide" Target="/ppt/slides/slide5.xml" Id="R8d34ce7e51374490" /><Relationship Type="http://schemas.openxmlformats.org/officeDocument/2006/relationships/slide" Target="/ppt/slides/slide6.xml" Id="Ra34318a4b53c45a1" /><Relationship Type="http://schemas.openxmlformats.org/officeDocument/2006/relationships/slide" Target="/ppt/slides/slide7.xml" Id="R8162d013a8d1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089cfe20d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c689e75444698" /><Relationship Type="http://schemas.openxmlformats.org/officeDocument/2006/relationships/theme" Target="/ppt/slideMasters/theme/theme1.xml" Id="Rc361579ec4bb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c689e7544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553c1700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dbaaac872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00e26ed6d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13d72dfd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3c9cca92f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145922210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ce7b42de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