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9b69d3d43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ecf3f94304646"/>
  </p:sldMasterIdLst>
  <p:sldIdLst>
    <p:sldId xmlns:r="http://schemas.openxmlformats.org/officeDocument/2006/relationships" id="256" r:id="R54be222bc467464c"/>
    <p:sldId xmlns:r="http://schemas.openxmlformats.org/officeDocument/2006/relationships" id="257" r:id="R2228b3294e96408a"/>
    <p:sldId xmlns:r="http://schemas.openxmlformats.org/officeDocument/2006/relationships" id="258" r:id="Rb09ad6b4d0354b48"/>
    <p:sldId xmlns:r="http://schemas.openxmlformats.org/officeDocument/2006/relationships" id="259" r:id="R888a879fbc22423c"/>
    <p:sldId xmlns:r="http://schemas.openxmlformats.org/officeDocument/2006/relationships" id="260" r:id="Rd193f9f8bebe46fc"/>
    <p:sldId xmlns:r="http://schemas.openxmlformats.org/officeDocument/2006/relationships" id="261" r:id="Rfc66aa56d0c54473"/>
    <p:sldId xmlns:r="http://schemas.openxmlformats.org/officeDocument/2006/relationships" id="262" r:id="Ra86f0e1d7377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ecf3f94304646" /><Relationship Type="http://schemas.openxmlformats.org/officeDocument/2006/relationships/slide" Target="/ppt/slides/slide1.xml" Id="R54be222bc467464c" /><Relationship Type="http://schemas.openxmlformats.org/officeDocument/2006/relationships/slide" Target="/ppt/slides/slide2.xml" Id="R2228b3294e96408a" /><Relationship Type="http://schemas.openxmlformats.org/officeDocument/2006/relationships/slide" Target="/ppt/slides/slide3.xml" Id="Rb09ad6b4d0354b48" /><Relationship Type="http://schemas.openxmlformats.org/officeDocument/2006/relationships/slide" Target="/ppt/slides/slide4.xml" Id="R888a879fbc22423c" /><Relationship Type="http://schemas.openxmlformats.org/officeDocument/2006/relationships/slide" Target="/ppt/slides/slide5.xml" Id="Rd193f9f8bebe46fc" /><Relationship Type="http://schemas.openxmlformats.org/officeDocument/2006/relationships/slide" Target="/ppt/slides/slide6.xml" Id="Rfc66aa56d0c54473" /><Relationship Type="http://schemas.openxmlformats.org/officeDocument/2006/relationships/slide" Target="/ppt/slides/slide7.xml" Id="Ra86f0e1d7377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9af119735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4f127dcfc4a9a" /><Relationship Type="http://schemas.openxmlformats.org/officeDocument/2006/relationships/theme" Target="/ppt/slideMasters/theme/theme1.xml" Id="R7a5fa3d015a1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4f127dcfc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5beeb41ce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b8c75cbfa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6bd243eb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d58ad7ad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2c817beac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6946f14c6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b3223ce56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 DATA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 DATA REGNSKAP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5 299 905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675 561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1 754 198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BLDR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Spikkestadveien 147A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29 79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bldataregnskap@bluezone.no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952 731 092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DATA REGNSKAP AS</a:t>
            </a:r>
          </a:p>
        </p:txBody>
      </p:sp>
    </p:spTree>
  </p:cSld>
  <p:clrMapOvr>
    <a:masterClrMapping xmlns:a="http://schemas.openxmlformats.org/drawingml/2006/main"/>
  </p:clrMapOvr>
</p:sld>
</file>