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384e4849e4e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5e1ef245548b4"/>
  </p:sldMasterIdLst>
  <p:sldIdLst>
    <p:sldId xmlns:r="http://schemas.openxmlformats.org/officeDocument/2006/relationships" id="256" r:id="R3428b59e5029451a"/>
    <p:sldId xmlns:r="http://schemas.openxmlformats.org/officeDocument/2006/relationships" id="257" r:id="Rf78d81069f264226"/>
    <p:sldId xmlns:r="http://schemas.openxmlformats.org/officeDocument/2006/relationships" id="258" r:id="R18c29de6e3bb4604"/>
    <p:sldId xmlns:r="http://schemas.openxmlformats.org/officeDocument/2006/relationships" id="259" r:id="Rce37a83a8497409f"/>
    <p:sldId xmlns:r="http://schemas.openxmlformats.org/officeDocument/2006/relationships" id="260" r:id="R2b16338c8e334396"/>
    <p:sldId xmlns:r="http://schemas.openxmlformats.org/officeDocument/2006/relationships" id="261" r:id="R3fa1c04222c3477d"/>
    <p:sldId xmlns:r="http://schemas.openxmlformats.org/officeDocument/2006/relationships" id="262" r:id="Re68241a55baa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5e1ef245548b4" /><Relationship Type="http://schemas.openxmlformats.org/officeDocument/2006/relationships/slide" Target="/ppt/slides/slide1.xml" Id="R3428b59e5029451a" /><Relationship Type="http://schemas.openxmlformats.org/officeDocument/2006/relationships/slide" Target="/ppt/slides/slide2.xml" Id="Rf78d81069f264226" /><Relationship Type="http://schemas.openxmlformats.org/officeDocument/2006/relationships/slide" Target="/ppt/slides/slide3.xml" Id="R18c29de6e3bb4604" /><Relationship Type="http://schemas.openxmlformats.org/officeDocument/2006/relationships/slide" Target="/ppt/slides/slide4.xml" Id="Rce37a83a8497409f" /><Relationship Type="http://schemas.openxmlformats.org/officeDocument/2006/relationships/slide" Target="/ppt/slides/slide5.xml" Id="R2b16338c8e334396" /><Relationship Type="http://schemas.openxmlformats.org/officeDocument/2006/relationships/slide" Target="/ppt/slides/slide6.xml" Id="R3fa1c04222c3477d" /><Relationship Type="http://schemas.openxmlformats.org/officeDocument/2006/relationships/slide" Target="/ppt/slides/slide7.xml" Id="Re68241a55baa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49029c0e9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d0b6fd3244857" /><Relationship Type="http://schemas.openxmlformats.org/officeDocument/2006/relationships/theme" Target="/ppt/slideMasters/theme/theme1.xml" Id="R8fea9dd0c73748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9d0b6fd324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70795dce0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84b12980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d416a886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2d7cf818a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640a9b97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b1b2c908b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608624971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