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11622099314f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b80acdc0344286"/>
  </p:sldMasterIdLst>
  <p:sldIdLst>
    <p:sldId xmlns:r="http://schemas.openxmlformats.org/officeDocument/2006/relationships" id="256" r:id="Rb3ff50b6805c4753"/>
    <p:sldId xmlns:r="http://schemas.openxmlformats.org/officeDocument/2006/relationships" id="257" r:id="Rbbf2eca3e3de4327"/>
    <p:sldId xmlns:r="http://schemas.openxmlformats.org/officeDocument/2006/relationships" id="258" r:id="R7de81792a89743dd"/>
    <p:sldId xmlns:r="http://schemas.openxmlformats.org/officeDocument/2006/relationships" id="259" r:id="Rbd0f52d1b636498c"/>
    <p:sldId xmlns:r="http://schemas.openxmlformats.org/officeDocument/2006/relationships" id="260" r:id="Rdeb27bb45fe0482e"/>
    <p:sldId xmlns:r="http://schemas.openxmlformats.org/officeDocument/2006/relationships" id="261" r:id="R030957107e0f4ad9"/>
    <p:sldId xmlns:r="http://schemas.openxmlformats.org/officeDocument/2006/relationships" id="262" r:id="Re39559f62cb547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80acdc0344286" /><Relationship Type="http://schemas.openxmlformats.org/officeDocument/2006/relationships/slide" Target="/ppt/slides/slide1.xml" Id="Rb3ff50b6805c4753" /><Relationship Type="http://schemas.openxmlformats.org/officeDocument/2006/relationships/slide" Target="/ppt/slides/slide2.xml" Id="Rbbf2eca3e3de4327" /><Relationship Type="http://schemas.openxmlformats.org/officeDocument/2006/relationships/slide" Target="/ppt/slides/slide3.xml" Id="R7de81792a89743dd" /><Relationship Type="http://schemas.openxmlformats.org/officeDocument/2006/relationships/slide" Target="/ppt/slides/slide4.xml" Id="Rbd0f52d1b636498c" /><Relationship Type="http://schemas.openxmlformats.org/officeDocument/2006/relationships/slide" Target="/ppt/slides/slide5.xml" Id="Rdeb27bb45fe0482e" /><Relationship Type="http://schemas.openxmlformats.org/officeDocument/2006/relationships/slide" Target="/ppt/slides/slide6.xml" Id="R030957107e0f4ad9" /><Relationship Type="http://schemas.openxmlformats.org/officeDocument/2006/relationships/slide" Target="/ppt/slides/slide7.xml" Id="Re39559f62cb547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4ef902c7149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e7c8ed30d44fd" /><Relationship Type="http://schemas.openxmlformats.org/officeDocument/2006/relationships/theme" Target="/ppt/slideMasters/theme/theme1.xml" Id="R24e443e3097e44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4e7c8ed30d44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a3874e87948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7327de5b647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f1281fb064f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217f7430a41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e08e4be4741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94297dcce4e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558135a2148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PECUNIA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PECUNIA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−2 265 718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2 119 098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409 339 713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608 466 426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PECUNIA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952 862 987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