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c133c436b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01537fac74850"/>
  </p:sldMasterIdLst>
  <p:sldIdLst>
    <p:sldId xmlns:r="http://schemas.openxmlformats.org/officeDocument/2006/relationships" id="256" r:id="R872708f7c0dc4f31"/>
    <p:sldId xmlns:r="http://schemas.openxmlformats.org/officeDocument/2006/relationships" id="257" r:id="R232cc62a114c421a"/>
    <p:sldId xmlns:r="http://schemas.openxmlformats.org/officeDocument/2006/relationships" id="258" r:id="Rfd6dd87fe07b4ff8"/>
    <p:sldId xmlns:r="http://schemas.openxmlformats.org/officeDocument/2006/relationships" id="259" r:id="R5d797141237a4eaa"/>
    <p:sldId xmlns:r="http://schemas.openxmlformats.org/officeDocument/2006/relationships" id="260" r:id="Rca7af522e8204d4d"/>
    <p:sldId xmlns:r="http://schemas.openxmlformats.org/officeDocument/2006/relationships" id="261" r:id="R749adfc3fff2469d"/>
    <p:sldId xmlns:r="http://schemas.openxmlformats.org/officeDocument/2006/relationships" id="262" r:id="R6fa705ad6f6c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01537fac74850" /><Relationship Type="http://schemas.openxmlformats.org/officeDocument/2006/relationships/slide" Target="/ppt/slides/slide1.xml" Id="R872708f7c0dc4f31" /><Relationship Type="http://schemas.openxmlformats.org/officeDocument/2006/relationships/slide" Target="/ppt/slides/slide2.xml" Id="R232cc62a114c421a" /><Relationship Type="http://schemas.openxmlformats.org/officeDocument/2006/relationships/slide" Target="/ppt/slides/slide3.xml" Id="Rfd6dd87fe07b4ff8" /><Relationship Type="http://schemas.openxmlformats.org/officeDocument/2006/relationships/slide" Target="/ppt/slides/slide4.xml" Id="R5d797141237a4eaa" /><Relationship Type="http://schemas.openxmlformats.org/officeDocument/2006/relationships/slide" Target="/ppt/slides/slide5.xml" Id="Rca7af522e8204d4d" /><Relationship Type="http://schemas.openxmlformats.org/officeDocument/2006/relationships/slide" Target="/ppt/slides/slide6.xml" Id="R749adfc3fff2469d" /><Relationship Type="http://schemas.openxmlformats.org/officeDocument/2006/relationships/slide" Target="/ppt/slides/slide7.xml" Id="R6fa705ad6f6c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ef91ec934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c87db6b34229" /><Relationship Type="http://schemas.openxmlformats.org/officeDocument/2006/relationships/theme" Target="/ppt/slideMasters/theme/theme1.xml" Id="Rf1c4bf9471b0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bc87db6b3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6e21d168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ee2563e5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671066ed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704312788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b4fde4e0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bd302e4c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a78b8b17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−1 654 166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57 816 723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94 999 904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952 921 290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