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5f1764788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527c033ad4f1e"/>
  </p:sldMasterIdLst>
  <p:sldIdLst>
    <p:sldId xmlns:r="http://schemas.openxmlformats.org/officeDocument/2006/relationships" id="256" r:id="R2d2c7f8f92d44b86"/>
    <p:sldId xmlns:r="http://schemas.openxmlformats.org/officeDocument/2006/relationships" id="257" r:id="R07d4a6ab5f2f49a4"/>
    <p:sldId xmlns:r="http://schemas.openxmlformats.org/officeDocument/2006/relationships" id="258" r:id="R56bd401adec24713"/>
    <p:sldId xmlns:r="http://schemas.openxmlformats.org/officeDocument/2006/relationships" id="259" r:id="Refc2d2863d664d74"/>
    <p:sldId xmlns:r="http://schemas.openxmlformats.org/officeDocument/2006/relationships" id="260" r:id="R011e5afdd64b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527c033ad4f1e" /><Relationship Type="http://schemas.openxmlformats.org/officeDocument/2006/relationships/slide" Target="/ppt/slides/slide1.xml" Id="R2d2c7f8f92d44b86" /><Relationship Type="http://schemas.openxmlformats.org/officeDocument/2006/relationships/slide" Target="/ppt/slides/slide2.xml" Id="R07d4a6ab5f2f49a4" /><Relationship Type="http://schemas.openxmlformats.org/officeDocument/2006/relationships/slide" Target="/ppt/slides/slide3.xml" Id="R56bd401adec24713" /><Relationship Type="http://schemas.openxmlformats.org/officeDocument/2006/relationships/slide" Target="/ppt/slides/slide4.xml" Id="Refc2d2863d664d74" /><Relationship Type="http://schemas.openxmlformats.org/officeDocument/2006/relationships/slide" Target="/ppt/slides/slide5.xml" Id="R011e5afdd64b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bee305922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9f29269b40ab" /><Relationship Type="http://schemas.openxmlformats.org/officeDocument/2006/relationships/theme" Target="/ppt/slideMasters/theme/theme1.xml" Id="Rffcfc5d631e2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29f29269b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4f31a2cc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690cdcc6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ef10ca77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81876f68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00833a99a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L HANSEN OG SØNN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 HANSEN OG SØNN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 HANSEN OG SØNN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 HANSEN OG SØNN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 HANSEN OG SØNN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 HANSEN OG SØNN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0139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22283810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952 947 885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 HANSEN OG SØNN DA</a:t>
            </a:r>
          </a:p>
        </p:txBody>
      </p:sp>
    </p:spTree>
  </p:cSld>
  <p:clrMapOvr>
    <a:masterClrMapping xmlns:a="http://schemas.openxmlformats.org/drawingml/2006/main"/>
  </p:clrMapOvr>
</p:sld>
</file>